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27"/>
  </p:notesMasterIdLst>
  <p:sldIdLst>
    <p:sldId id="285" r:id="rId5"/>
    <p:sldId id="287" r:id="rId6"/>
    <p:sldId id="320" r:id="rId7"/>
    <p:sldId id="303" r:id="rId8"/>
    <p:sldId id="321" r:id="rId9"/>
    <p:sldId id="347" r:id="rId10"/>
    <p:sldId id="348" r:id="rId11"/>
    <p:sldId id="322" r:id="rId12"/>
    <p:sldId id="335" r:id="rId13"/>
    <p:sldId id="341" r:id="rId14"/>
    <p:sldId id="336" r:id="rId15"/>
    <p:sldId id="342" r:id="rId16"/>
    <p:sldId id="337" r:id="rId17"/>
    <p:sldId id="343" r:id="rId18"/>
    <p:sldId id="338" r:id="rId19"/>
    <p:sldId id="344" r:id="rId20"/>
    <p:sldId id="345" r:id="rId21"/>
    <p:sldId id="339" r:id="rId22"/>
    <p:sldId id="346" r:id="rId23"/>
    <p:sldId id="340" r:id="rId24"/>
    <p:sldId id="334" r:id="rId25"/>
    <p:sldId id="319" r:id="rId26"/>
  </p:sldIdLst>
  <p:sldSz cx="12192000" cy="6858000"/>
  <p:notesSz cx="6858000" cy="9144000"/>
  <p:custDataLst>
    <p:tags r:id="rId2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32F2F"/>
    <a:srgbClr val="D51C29"/>
    <a:srgbClr val="2C3E5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641B8F-3859-402B-B175-1CEABAFCA779}" v="28" dt="2021-08-12T10:53:27.26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98" autoAdjust="0"/>
    <p:restoredTop sz="94660"/>
  </p:normalViewPr>
  <p:slideViewPr>
    <p:cSldViewPr snapToGrid="0" showGuides="1">
      <p:cViewPr varScale="1">
        <p:scale>
          <a:sx n="64" d="100"/>
          <a:sy n="64" d="100"/>
        </p:scale>
        <p:origin x="612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gs" Target="tags/tag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guyễn Văn Trung - Khoa CNTT" userId="489571c6-8ba5-4f05-9b07-0f8a8ce47714" providerId="ADAL" clId="{07641B8F-3859-402B-B175-1CEABAFCA779}"/>
    <pc:docChg chg="undo custSel addSld delSld modSld sldOrd">
      <pc:chgData name="Nguyễn Văn Trung - Khoa CNTT" userId="489571c6-8ba5-4f05-9b07-0f8a8ce47714" providerId="ADAL" clId="{07641B8F-3859-402B-B175-1CEABAFCA779}" dt="2021-08-12T10:53:27.260" v="5835"/>
      <pc:docMkLst>
        <pc:docMk/>
      </pc:docMkLst>
      <pc:sldChg chg="modSp mod">
        <pc:chgData name="Nguyễn Văn Trung - Khoa CNTT" userId="489571c6-8ba5-4f05-9b07-0f8a8ce47714" providerId="ADAL" clId="{07641B8F-3859-402B-B175-1CEABAFCA779}" dt="2021-08-12T10:53:27.260" v="5835"/>
        <pc:sldMkLst>
          <pc:docMk/>
          <pc:sldMk cId="3671363652" sldId="285"/>
        </pc:sldMkLst>
        <pc:spChg chg="mod">
          <ac:chgData name="Nguyễn Văn Trung - Khoa CNTT" userId="489571c6-8ba5-4f05-9b07-0f8a8ce47714" providerId="ADAL" clId="{07641B8F-3859-402B-B175-1CEABAFCA779}" dt="2021-08-12T10:53:27.260" v="5835"/>
          <ac:spMkLst>
            <pc:docMk/>
            <pc:sldMk cId="3671363652" sldId="285"/>
            <ac:spMk id="19" creationId="{CEF99411-4709-4D85-A7C3-945C4791A054}"/>
          </ac:spMkLst>
        </pc:spChg>
      </pc:sldChg>
      <pc:sldChg chg="addSp delSp modSp mod">
        <pc:chgData name="Nguyễn Văn Trung - Khoa CNTT" userId="489571c6-8ba5-4f05-9b07-0f8a8ce47714" providerId="ADAL" clId="{07641B8F-3859-402B-B175-1CEABAFCA779}" dt="2021-08-12T10:29:53.618" v="4994" actId="1037"/>
        <pc:sldMkLst>
          <pc:docMk/>
          <pc:sldMk cId="133809529" sldId="287"/>
        </pc:sldMkLst>
        <pc:spChg chg="mod">
          <ac:chgData name="Nguyễn Văn Trung - Khoa CNTT" userId="489571c6-8ba5-4f05-9b07-0f8a8ce47714" providerId="ADAL" clId="{07641B8F-3859-402B-B175-1CEABAFCA779}" dt="2021-08-12T10:28:08.288" v="4880" actId="20577"/>
          <ac:spMkLst>
            <pc:docMk/>
            <pc:sldMk cId="133809529" sldId="287"/>
            <ac:spMk id="3" creationId="{536C90D0-5F17-45E0-BC15-FBDB7F98ECA7}"/>
          </ac:spMkLst>
        </pc:spChg>
        <pc:spChg chg="mod">
          <ac:chgData name="Nguyễn Văn Trung - Khoa CNTT" userId="489571c6-8ba5-4f05-9b07-0f8a8ce47714" providerId="ADAL" clId="{07641B8F-3859-402B-B175-1CEABAFCA779}" dt="2021-08-12T03:56:22.034" v="3117" actId="1035"/>
          <ac:spMkLst>
            <pc:docMk/>
            <pc:sldMk cId="133809529" sldId="287"/>
            <ac:spMk id="4" creationId="{3E5AA055-0E73-430F-9C36-B686DD382A31}"/>
          </ac:spMkLst>
        </pc:spChg>
        <pc:spChg chg="add del mod">
          <ac:chgData name="Nguyễn Văn Trung - Khoa CNTT" userId="489571c6-8ba5-4f05-9b07-0f8a8ce47714" providerId="ADAL" clId="{07641B8F-3859-402B-B175-1CEABAFCA779}" dt="2021-08-12T03:55:40.086" v="3114" actId="1038"/>
          <ac:spMkLst>
            <pc:docMk/>
            <pc:sldMk cId="133809529" sldId="287"/>
            <ac:spMk id="5" creationId="{00000000-0000-0000-0000-000000000000}"/>
          </ac:spMkLst>
        </pc:spChg>
        <pc:spChg chg="mod">
          <ac:chgData name="Nguyễn Văn Trung - Khoa CNTT" userId="489571c6-8ba5-4f05-9b07-0f8a8ce47714" providerId="ADAL" clId="{07641B8F-3859-402B-B175-1CEABAFCA779}" dt="2021-08-12T10:29:29.671" v="4970" actId="1036"/>
          <ac:spMkLst>
            <pc:docMk/>
            <pc:sldMk cId="133809529" sldId="287"/>
            <ac:spMk id="8" creationId="{00000000-0000-0000-0000-000000000000}"/>
          </ac:spMkLst>
        </pc:spChg>
        <pc:spChg chg="mod">
          <ac:chgData name="Nguyễn Văn Trung - Khoa CNTT" userId="489571c6-8ba5-4f05-9b07-0f8a8ce47714" providerId="ADAL" clId="{07641B8F-3859-402B-B175-1CEABAFCA779}" dt="2021-08-12T10:29:29.671" v="4970" actId="1036"/>
          <ac:spMkLst>
            <pc:docMk/>
            <pc:sldMk cId="133809529" sldId="287"/>
            <ac:spMk id="11" creationId="{00000000-0000-0000-0000-000000000000}"/>
          </ac:spMkLst>
        </pc:spChg>
        <pc:spChg chg="add mod">
          <ac:chgData name="Nguyễn Văn Trung - Khoa CNTT" userId="489571c6-8ba5-4f05-9b07-0f8a8ce47714" providerId="ADAL" clId="{07641B8F-3859-402B-B175-1CEABAFCA779}" dt="2021-08-12T10:29:53.618" v="4994" actId="1037"/>
          <ac:spMkLst>
            <pc:docMk/>
            <pc:sldMk cId="133809529" sldId="287"/>
            <ac:spMk id="12" creationId="{3AF36BC1-86D8-4135-B97C-3876A356E965}"/>
          </ac:spMkLst>
        </pc:spChg>
        <pc:spChg chg="add mod">
          <ac:chgData name="Nguyễn Văn Trung - Khoa CNTT" userId="489571c6-8ba5-4f05-9b07-0f8a8ce47714" providerId="ADAL" clId="{07641B8F-3859-402B-B175-1CEABAFCA779}" dt="2021-08-12T10:29:40.311" v="4971" actId="1076"/>
          <ac:spMkLst>
            <pc:docMk/>
            <pc:sldMk cId="133809529" sldId="287"/>
            <ac:spMk id="13" creationId="{5F122F46-FE20-451A-BDCE-400CF8C36EDB}"/>
          </ac:spMkLst>
        </pc:spChg>
        <pc:spChg chg="mod">
          <ac:chgData name="Nguyễn Văn Trung - Khoa CNTT" userId="489571c6-8ba5-4f05-9b07-0f8a8ce47714" providerId="ADAL" clId="{07641B8F-3859-402B-B175-1CEABAFCA779}" dt="2021-08-12T03:56:22.034" v="3117" actId="1035"/>
          <ac:spMkLst>
            <pc:docMk/>
            <pc:sldMk cId="133809529" sldId="287"/>
            <ac:spMk id="16" creationId="{00000000-0000-0000-0000-000000000000}"/>
          </ac:spMkLst>
        </pc:spChg>
        <pc:spChg chg="mod">
          <ac:chgData name="Nguyễn Văn Trung - Khoa CNTT" userId="489571c6-8ba5-4f05-9b07-0f8a8ce47714" providerId="ADAL" clId="{07641B8F-3859-402B-B175-1CEABAFCA779}" dt="2021-08-12T10:29:29.671" v="4970" actId="1036"/>
          <ac:spMkLst>
            <pc:docMk/>
            <pc:sldMk cId="133809529" sldId="287"/>
            <ac:spMk id="17" creationId="{00000000-0000-0000-0000-000000000000}"/>
          </ac:spMkLst>
        </pc:spChg>
        <pc:spChg chg="mod">
          <ac:chgData name="Nguyễn Văn Trung - Khoa CNTT" userId="489571c6-8ba5-4f05-9b07-0f8a8ce47714" providerId="ADAL" clId="{07641B8F-3859-402B-B175-1CEABAFCA779}" dt="2021-08-12T10:29:29.671" v="4970" actId="1036"/>
          <ac:spMkLst>
            <pc:docMk/>
            <pc:sldMk cId="133809529" sldId="287"/>
            <ac:spMk id="18" creationId="{00000000-0000-0000-0000-000000000000}"/>
          </ac:spMkLst>
        </pc:spChg>
      </pc:sldChg>
      <pc:sldChg chg="modSp mod">
        <pc:chgData name="Nguyễn Văn Trung - Khoa CNTT" userId="489571c6-8ba5-4f05-9b07-0f8a8ce47714" providerId="ADAL" clId="{07641B8F-3859-402B-B175-1CEABAFCA779}" dt="2021-08-12T03:34:11.859" v="2560" actId="12"/>
        <pc:sldMkLst>
          <pc:docMk/>
          <pc:sldMk cId="726866880" sldId="303"/>
        </pc:sldMkLst>
        <pc:spChg chg="mod">
          <ac:chgData name="Nguyễn Văn Trung - Khoa CNTT" userId="489571c6-8ba5-4f05-9b07-0f8a8ce47714" providerId="ADAL" clId="{07641B8F-3859-402B-B175-1CEABAFCA779}" dt="2021-08-12T03:25:46.312" v="2169" actId="20577"/>
          <ac:spMkLst>
            <pc:docMk/>
            <pc:sldMk cId="726866880" sldId="303"/>
            <ac:spMk id="21" creationId="{00000000-0000-0000-0000-000000000000}"/>
          </ac:spMkLst>
        </pc:spChg>
        <pc:spChg chg="mod">
          <ac:chgData name="Nguyễn Văn Trung - Khoa CNTT" userId="489571c6-8ba5-4f05-9b07-0f8a8ce47714" providerId="ADAL" clId="{07641B8F-3859-402B-B175-1CEABAFCA779}" dt="2021-08-12T03:34:11.859" v="2560" actId="12"/>
          <ac:spMkLst>
            <pc:docMk/>
            <pc:sldMk cId="726866880" sldId="303"/>
            <ac:spMk id="62" creationId="{00000000-0000-0000-0000-000000000000}"/>
          </ac:spMkLst>
        </pc:spChg>
      </pc:sldChg>
      <pc:sldChg chg="modSp mod ord">
        <pc:chgData name="Nguyễn Văn Trung - Khoa CNTT" userId="489571c6-8ba5-4f05-9b07-0f8a8ce47714" providerId="ADAL" clId="{07641B8F-3859-402B-B175-1CEABAFCA779}" dt="2021-08-12T03:12:52.194" v="1666" actId="20577"/>
        <pc:sldMkLst>
          <pc:docMk/>
          <pc:sldMk cId="1902541966" sldId="320"/>
        </pc:sldMkLst>
        <pc:spChg chg="mod">
          <ac:chgData name="Nguyễn Văn Trung - Khoa CNTT" userId="489571c6-8ba5-4f05-9b07-0f8a8ce47714" providerId="ADAL" clId="{07641B8F-3859-402B-B175-1CEABAFCA779}" dt="2021-08-12T03:06:07.906" v="869" actId="20577"/>
          <ac:spMkLst>
            <pc:docMk/>
            <pc:sldMk cId="1902541966" sldId="320"/>
            <ac:spMk id="21" creationId="{00000000-0000-0000-0000-000000000000}"/>
          </ac:spMkLst>
        </pc:spChg>
        <pc:spChg chg="mod">
          <ac:chgData name="Nguyễn Văn Trung - Khoa CNTT" userId="489571c6-8ba5-4f05-9b07-0f8a8ce47714" providerId="ADAL" clId="{07641B8F-3859-402B-B175-1CEABAFCA779}" dt="2021-08-12T03:12:52.194" v="1666" actId="20577"/>
          <ac:spMkLst>
            <pc:docMk/>
            <pc:sldMk cId="1902541966" sldId="320"/>
            <ac:spMk id="62" creationId="{00000000-0000-0000-0000-000000000000}"/>
          </ac:spMkLst>
        </pc:spChg>
      </pc:sldChg>
      <pc:sldChg chg="addSp delSp modSp mod">
        <pc:chgData name="Nguyễn Văn Trung - Khoa CNTT" userId="489571c6-8ba5-4f05-9b07-0f8a8ce47714" providerId="ADAL" clId="{07641B8F-3859-402B-B175-1CEABAFCA779}" dt="2021-08-12T03:25:07.922" v="2147" actId="1076"/>
        <pc:sldMkLst>
          <pc:docMk/>
          <pc:sldMk cId="2150860130" sldId="321"/>
        </pc:sldMkLst>
        <pc:spChg chg="mod">
          <ac:chgData name="Nguyễn Văn Trung - Khoa CNTT" userId="489571c6-8ba5-4f05-9b07-0f8a8ce47714" providerId="ADAL" clId="{07641B8F-3859-402B-B175-1CEABAFCA779}" dt="2021-08-12T03:22:52.939" v="2146" actId="20577"/>
          <ac:spMkLst>
            <pc:docMk/>
            <pc:sldMk cId="2150860130" sldId="321"/>
            <ac:spMk id="62" creationId="{00000000-0000-0000-0000-000000000000}"/>
          </ac:spMkLst>
        </pc:spChg>
        <pc:grpChg chg="del">
          <ac:chgData name="Nguyễn Văn Trung - Khoa CNTT" userId="489571c6-8ba5-4f05-9b07-0f8a8ce47714" providerId="ADAL" clId="{07641B8F-3859-402B-B175-1CEABAFCA779}" dt="2021-08-12T03:14:39.194" v="1712" actId="478"/>
          <ac:grpSpMkLst>
            <pc:docMk/>
            <pc:sldMk cId="2150860130" sldId="321"/>
            <ac:grpSpMk id="20" creationId="{00000000-0000-0000-0000-000000000000}"/>
          </ac:grpSpMkLst>
        </pc:grpChg>
        <pc:picChg chg="add del mod">
          <ac:chgData name="Nguyễn Văn Trung - Khoa CNTT" userId="489571c6-8ba5-4f05-9b07-0f8a8ce47714" providerId="ADAL" clId="{07641B8F-3859-402B-B175-1CEABAFCA779}" dt="2021-08-12T03:21:54.230" v="2126" actId="478"/>
          <ac:picMkLst>
            <pc:docMk/>
            <pc:sldMk cId="2150860130" sldId="321"/>
            <ac:picMk id="3" creationId="{D6F1CD7B-9B06-4765-A65D-B6D76C561F3D}"/>
          </ac:picMkLst>
        </pc:picChg>
        <pc:picChg chg="add mod">
          <ac:chgData name="Nguyễn Văn Trung - Khoa CNTT" userId="489571c6-8ba5-4f05-9b07-0f8a8ce47714" providerId="ADAL" clId="{07641B8F-3859-402B-B175-1CEABAFCA779}" dt="2021-08-12T03:25:07.922" v="2147" actId="1076"/>
          <ac:picMkLst>
            <pc:docMk/>
            <pc:sldMk cId="2150860130" sldId="321"/>
            <ac:picMk id="5" creationId="{5357C3AC-87AB-4D8D-B79B-3B2494BB2004}"/>
          </ac:picMkLst>
        </pc:picChg>
      </pc:sldChg>
      <pc:sldChg chg="modSp mod">
        <pc:chgData name="Nguyễn Văn Trung - Khoa CNTT" userId="489571c6-8ba5-4f05-9b07-0f8a8ce47714" providerId="ADAL" clId="{07641B8F-3859-402B-B175-1CEABAFCA779}" dt="2021-08-12T09:58:21.780" v="4498" actId="20577"/>
        <pc:sldMkLst>
          <pc:docMk/>
          <pc:sldMk cId="1359902612" sldId="322"/>
        </pc:sldMkLst>
        <pc:spChg chg="mod">
          <ac:chgData name="Nguyễn Văn Trung - Khoa CNTT" userId="489571c6-8ba5-4f05-9b07-0f8a8ce47714" providerId="ADAL" clId="{07641B8F-3859-402B-B175-1CEABAFCA779}" dt="2021-08-12T03:56:50.387" v="3120" actId="20577"/>
          <ac:spMkLst>
            <pc:docMk/>
            <pc:sldMk cId="1359902612" sldId="322"/>
            <ac:spMk id="21" creationId="{00000000-0000-0000-0000-000000000000}"/>
          </ac:spMkLst>
        </pc:spChg>
        <pc:spChg chg="mod">
          <ac:chgData name="Nguyễn Văn Trung - Khoa CNTT" userId="489571c6-8ba5-4f05-9b07-0f8a8ce47714" providerId="ADAL" clId="{07641B8F-3859-402B-B175-1CEABAFCA779}" dt="2021-08-12T09:58:21.780" v="4498" actId="20577"/>
          <ac:spMkLst>
            <pc:docMk/>
            <pc:sldMk cId="1359902612" sldId="322"/>
            <ac:spMk id="62" creationId="{00000000-0000-0000-0000-000000000000}"/>
          </ac:spMkLst>
        </pc:spChg>
      </pc:sldChg>
      <pc:sldChg chg="del">
        <pc:chgData name="Nguyễn Văn Trung - Khoa CNTT" userId="489571c6-8ba5-4f05-9b07-0f8a8ce47714" providerId="ADAL" clId="{07641B8F-3859-402B-B175-1CEABAFCA779}" dt="2021-08-12T03:54:19.692" v="3064" actId="47"/>
        <pc:sldMkLst>
          <pc:docMk/>
          <pc:sldMk cId="1643093092" sldId="323"/>
        </pc:sldMkLst>
      </pc:sldChg>
      <pc:sldChg chg="del">
        <pc:chgData name="Nguyễn Văn Trung - Khoa CNTT" userId="489571c6-8ba5-4f05-9b07-0f8a8ce47714" providerId="ADAL" clId="{07641B8F-3859-402B-B175-1CEABAFCA779}" dt="2021-08-12T03:54:22.141" v="3065" actId="47"/>
        <pc:sldMkLst>
          <pc:docMk/>
          <pc:sldMk cId="3960341503" sldId="324"/>
        </pc:sldMkLst>
      </pc:sldChg>
      <pc:sldChg chg="del">
        <pc:chgData name="Nguyễn Văn Trung - Khoa CNTT" userId="489571c6-8ba5-4f05-9b07-0f8a8ce47714" providerId="ADAL" clId="{07641B8F-3859-402B-B175-1CEABAFCA779}" dt="2021-08-12T03:54:23.799" v="3066" actId="47"/>
        <pc:sldMkLst>
          <pc:docMk/>
          <pc:sldMk cId="622941739" sldId="325"/>
        </pc:sldMkLst>
      </pc:sldChg>
      <pc:sldChg chg="del">
        <pc:chgData name="Nguyễn Văn Trung - Khoa CNTT" userId="489571c6-8ba5-4f05-9b07-0f8a8ce47714" providerId="ADAL" clId="{07641B8F-3859-402B-B175-1CEABAFCA779}" dt="2021-08-12T03:54:24.804" v="3067" actId="47"/>
        <pc:sldMkLst>
          <pc:docMk/>
          <pc:sldMk cId="641862287" sldId="326"/>
        </pc:sldMkLst>
      </pc:sldChg>
      <pc:sldChg chg="del">
        <pc:chgData name="Nguyễn Văn Trung - Khoa CNTT" userId="489571c6-8ba5-4f05-9b07-0f8a8ce47714" providerId="ADAL" clId="{07641B8F-3859-402B-B175-1CEABAFCA779}" dt="2021-08-12T03:54:33.937" v="3070" actId="47"/>
        <pc:sldMkLst>
          <pc:docMk/>
          <pc:sldMk cId="3734561389" sldId="327"/>
        </pc:sldMkLst>
      </pc:sldChg>
      <pc:sldChg chg="del">
        <pc:chgData name="Nguyễn Văn Trung - Khoa CNTT" userId="489571c6-8ba5-4f05-9b07-0f8a8ce47714" providerId="ADAL" clId="{07641B8F-3859-402B-B175-1CEABAFCA779}" dt="2021-08-12T03:54:26.549" v="3069" actId="47"/>
        <pc:sldMkLst>
          <pc:docMk/>
          <pc:sldMk cId="773373751" sldId="328"/>
        </pc:sldMkLst>
      </pc:sldChg>
      <pc:sldChg chg="del">
        <pc:chgData name="Nguyễn Văn Trung - Khoa CNTT" userId="489571c6-8ba5-4f05-9b07-0f8a8ce47714" providerId="ADAL" clId="{07641B8F-3859-402B-B175-1CEABAFCA779}" dt="2021-08-12T03:54:36.210" v="3071" actId="47"/>
        <pc:sldMkLst>
          <pc:docMk/>
          <pc:sldMk cId="2505137642" sldId="329"/>
        </pc:sldMkLst>
      </pc:sldChg>
      <pc:sldChg chg="del">
        <pc:chgData name="Nguyễn Văn Trung - Khoa CNTT" userId="489571c6-8ba5-4f05-9b07-0f8a8ce47714" providerId="ADAL" clId="{07641B8F-3859-402B-B175-1CEABAFCA779}" dt="2021-08-12T03:54:25.516" v="3068" actId="47"/>
        <pc:sldMkLst>
          <pc:docMk/>
          <pc:sldMk cId="2844737616" sldId="330"/>
        </pc:sldMkLst>
      </pc:sldChg>
      <pc:sldChg chg="del">
        <pc:chgData name="Nguyễn Văn Trung - Khoa CNTT" userId="489571c6-8ba5-4f05-9b07-0f8a8ce47714" providerId="ADAL" clId="{07641B8F-3859-402B-B175-1CEABAFCA779}" dt="2021-08-12T03:54:37.980" v="3072" actId="47"/>
        <pc:sldMkLst>
          <pc:docMk/>
          <pc:sldMk cId="458165985" sldId="331"/>
        </pc:sldMkLst>
      </pc:sldChg>
      <pc:sldChg chg="del">
        <pc:chgData name="Nguyễn Văn Trung - Khoa CNTT" userId="489571c6-8ba5-4f05-9b07-0f8a8ce47714" providerId="ADAL" clId="{07641B8F-3859-402B-B175-1CEABAFCA779}" dt="2021-08-12T03:54:39.759" v="3073" actId="47"/>
        <pc:sldMkLst>
          <pc:docMk/>
          <pc:sldMk cId="3696036847" sldId="332"/>
        </pc:sldMkLst>
      </pc:sldChg>
      <pc:sldChg chg="del">
        <pc:chgData name="Nguyễn Văn Trung - Khoa CNTT" userId="489571c6-8ba5-4f05-9b07-0f8a8ce47714" providerId="ADAL" clId="{07641B8F-3859-402B-B175-1CEABAFCA779}" dt="2021-08-12T03:54:40.836" v="3074" actId="47"/>
        <pc:sldMkLst>
          <pc:docMk/>
          <pc:sldMk cId="1800781619" sldId="333"/>
        </pc:sldMkLst>
      </pc:sldChg>
      <pc:sldChg chg="modSp mod">
        <pc:chgData name="Nguyễn Văn Trung - Khoa CNTT" userId="489571c6-8ba5-4f05-9b07-0f8a8ce47714" providerId="ADAL" clId="{07641B8F-3859-402B-B175-1CEABAFCA779}" dt="2021-08-12T10:10:56.605" v="4878" actId="20577"/>
        <pc:sldMkLst>
          <pc:docMk/>
          <pc:sldMk cId="4026623210" sldId="334"/>
        </pc:sldMkLst>
        <pc:spChg chg="mod">
          <ac:chgData name="Nguyễn Văn Trung - Khoa CNTT" userId="489571c6-8ba5-4f05-9b07-0f8a8ce47714" providerId="ADAL" clId="{07641B8F-3859-402B-B175-1CEABAFCA779}" dt="2021-08-12T10:10:56.605" v="4878" actId="20577"/>
          <ac:spMkLst>
            <pc:docMk/>
            <pc:sldMk cId="4026623210" sldId="334"/>
            <ac:spMk id="62" creationId="{00000000-0000-0000-0000-000000000000}"/>
          </ac:spMkLst>
        </pc:spChg>
      </pc:sldChg>
      <pc:sldChg chg="addSp delSp modSp add mod">
        <pc:chgData name="Nguyễn Văn Trung - Khoa CNTT" userId="489571c6-8ba5-4f05-9b07-0f8a8ce47714" providerId="ADAL" clId="{07641B8F-3859-402B-B175-1CEABAFCA779}" dt="2021-08-12T03:44:57.288" v="2898" actId="20577"/>
        <pc:sldMkLst>
          <pc:docMk/>
          <pc:sldMk cId="510544225" sldId="335"/>
        </pc:sldMkLst>
        <pc:spChg chg="add del mod">
          <ac:chgData name="Nguyễn Văn Trung - Khoa CNTT" userId="489571c6-8ba5-4f05-9b07-0f8a8ce47714" providerId="ADAL" clId="{07641B8F-3859-402B-B175-1CEABAFCA779}" dt="2021-08-12T03:44:57.288" v="2898" actId="20577"/>
          <ac:spMkLst>
            <pc:docMk/>
            <pc:sldMk cId="510544225" sldId="335"/>
            <ac:spMk id="62" creationId="{00000000-0000-0000-0000-000000000000}"/>
          </ac:spMkLst>
        </pc:spChg>
        <pc:picChg chg="add del mod">
          <ac:chgData name="Nguyễn Văn Trung - Khoa CNTT" userId="489571c6-8ba5-4f05-9b07-0f8a8ce47714" providerId="ADAL" clId="{07641B8F-3859-402B-B175-1CEABAFCA779}" dt="2021-08-12T03:36:15.466" v="2586" actId="22"/>
          <ac:picMkLst>
            <pc:docMk/>
            <pc:sldMk cId="510544225" sldId="335"/>
            <ac:picMk id="3" creationId="{6A527F0F-0883-416B-9E1F-04FA2DAD4E20}"/>
          </ac:picMkLst>
        </pc:picChg>
        <pc:picChg chg="add del">
          <ac:chgData name="Nguyễn Văn Trung - Khoa CNTT" userId="489571c6-8ba5-4f05-9b07-0f8a8ce47714" providerId="ADAL" clId="{07641B8F-3859-402B-B175-1CEABAFCA779}" dt="2021-08-12T03:35:47.314" v="2572" actId="478"/>
          <ac:picMkLst>
            <pc:docMk/>
            <pc:sldMk cId="510544225" sldId="335"/>
            <ac:picMk id="5" creationId="{5357C3AC-87AB-4D8D-B79B-3B2494BB2004}"/>
          </ac:picMkLst>
        </pc:picChg>
        <pc:picChg chg="add mod">
          <ac:chgData name="Nguyễn Văn Trung - Khoa CNTT" userId="489571c6-8ba5-4f05-9b07-0f8a8ce47714" providerId="ADAL" clId="{07641B8F-3859-402B-B175-1CEABAFCA779}" dt="2021-08-12T03:41:55.935" v="2759" actId="208"/>
          <ac:picMkLst>
            <pc:docMk/>
            <pc:sldMk cId="510544225" sldId="335"/>
            <ac:picMk id="6" creationId="{A3D8C523-29A1-4DD9-A19C-BE91230786AC}"/>
          </ac:picMkLst>
        </pc:picChg>
      </pc:sldChg>
      <pc:sldChg chg="addSp delSp modSp add mod">
        <pc:chgData name="Nguyễn Văn Trung - Khoa CNTT" userId="489571c6-8ba5-4f05-9b07-0f8a8ce47714" providerId="ADAL" clId="{07641B8F-3859-402B-B175-1CEABAFCA779}" dt="2021-08-12T03:41:59.502" v="2760" actId="208"/>
        <pc:sldMkLst>
          <pc:docMk/>
          <pc:sldMk cId="1337161414" sldId="336"/>
        </pc:sldMkLst>
        <pc:spChg chg="mod">
          <ac:chgData name="Nguyễn Văn Trung - Khoa CNTT" userId="489571c6-8ba5-4f05-9b07-0f8a8ce47714" providerId="ADAL" clId="{07641B8F-3859-402B-B175-1CEABAFCA779}" dt="2021-08-12T03:39:38.484" v="2721" actId="20577"/>
          <ac:spMkLst>
            <pc:docMk/>
            <pc:sldMk cId="1337161414" sldId="336"/>
            <ac:spMk id="62" creationId="{00000000-0000-0000-0000-000000000000}"/>
          </ac:spMkLst>
        </pc:spChg>
        <pc:picChg chg="add mod">
          <ac:chgData name="Nguyễn Văn Trung - Khoa CNTT" userId="489571c6-8ba5-4f05-9b07-0f8a8ce47714" providerId="ADAL" clId="{07641B8F-3859-402B-B175-1CEABAFCA779}" dt="2021-08-12T03:41:59.502" v="2760" actId="208"/>
          <ac:picMkLst>
            <pc:docMk/>
            <pc:sldMk cId="1337161414" sldId="336"/>
            <ac:picMk id="3" creationId="{880CAD19-F835-49FD-891F-8D2CB8D4533E}"/>
          </ac:picMkLst>
        </pc:picChg>
        <pc:picChg chg="del">
          <ac:chgData name="Nguyễn Văn Trung - Khoa CNTT" userId="489571c6-8ba5-4f05-9b07-0f8a8ce47714" providerId="ADAL" clId="{07641B8F-3859-402B-B175-1CEABAFCA779}" dt="2021-08-12T03:39:41.189" v="2722" actId="478"/>
          <ac:picMkLst>
            <pc:docMk/>
            <pc:sldMk cId="1337161414" sldId="336"/>
            <ac:picMk id="6" creationId="{A3D8C523-29A1-4DD9-A19C-BE91230786AC}"/>
          </ac:picMkLst>
        </pc:picChg>
      </pc:sldChg>
      <pc:sldChg chg="addSp delSp modSp add mod">
        <pc:chgData name="Nguyễn Văn Trung - Khoa CNTT" userId="489571c6-8ba5-4f05-9b07-0f8a8ce47714" providerId="ADAL" clId="{07641B8F-3859-402B-B175-1CEABAFCA779}" dt="2021-08-12T03:42:03.080" v="2761" actId="208"/>
        <pc:sldMkLst>
          <pc:docMk/>
          <pc:sldMk cId="1211252847" sldId="337"/>
        </pc:sldMkLst>
        <pc:spChg chg="mod">
          <ac:chgData name="Nguyễn Văn Trung - Khoa CNTT" userId="489571c6-8ba5-4f05-9b07-0f8a8ce47714" providerId="ADAL" clId="{07641B8F-3859-402B-B175-1CEABAFCA779}" dt="2021-08-12T03:41:09.886" v="2752" actId="20577"/>
          <ac:spMkLst>
            <pc:docMk/>
            <pc:sldMk cId="1211252847" sldId="337"/>
            <ac:spMk id="62" creationId="{00000000-0000-0000-0000-000000000000}"/>
          </ac:spMkLst>
        </pc:spChg>
        <pc:picChg chg="del">
          <ac:chgData name="Nguyễn Văn Trung - Khoa CNTT" userId="489571c6-8ba5-4f05-9b07-0f8a8ce47714" providerId="ADAL" clId="{07641B8F-3859-402B-B175-1CEABAFCA779}" dt="2021-08-12T03:41:13.623" v="2753" actId="478"/>
          <ac:picMkLst>
            <pc:docMk/>
            <pc:sldMk cId="1211252847" sldId="337"/>
            <ac:picMk id="3" creationId="{880CAD19-F835-49FD-891F-8D2CB8D4533E}"/>
          </ac:picMkLst>
        </pc:picChg>
        <pc:picChg chg="add mod">
          <ac:chgData name="Nguyễn Văn Trung - Khoa CNTT" userId="489571c6-8ba5-4f05-9b07-0f8a8ce47714" providerId="ADAL" clId="{07641B8F-3859-402B-B175-1CEABAFCA779}" dt="2021-08-12T03:42:03.080" v="2761" actId="208"/>
          <ac:picMkLst>
            <pc:docMk/>
            <pc:sldMk cId="1211252847" sldId="337"/>
            <ac:picMk id="4" creationId="{82F5003B-3E3C-4958-963F-53DDF4EA09B2}"/>
          </ac:picMkLst>
        </pc:picChg>
      </pc:sldChg>
      <pc:sldChg chg="modSp add del mod">
        <pc:chgData name="Nguyễn Văn Trung - Khoa CNTT" userId="489571c6-8ba5-4f05-9b07-0f8a8ce47714" providerId="ADAL" clId="{07641B8F-3859-402B-B175-1CEABAFCA779}" dt="2021-08-12T03:45:54.947" v="2899" actId="47"/>
        <pc:sldMkLst>
          <pc:docMk/>
          <pc:sldMk cId="3271417031" sldId="338"/>
        </pc:sldMkLst>
        <pc:spChg chg="mod">
          <ac:chgData name="Nguyễn Văn Trung - Khoa CNTT" userId="489571c6-8ba5-4f05-9b07-0f8a8ce47714" providerId="ADAL" clId="{07641B8F-3859-402B-B175-1CEABAFCA779}" dt="2021-08-12T03:42:55.507" v="2774" actId="20577"/>
          <ac:spMkLst>
            <pc:docMk/>
            <pc:sldMk cId="3271417031" sldId="338"/>
            <ac:spMk id="62" creationId="{00000000-0000-0000-0000-000000000000}"/>
          </ac:spMkLst>
        </pc:spChg>
      </pc:sldChg>
      <pc:sldChg chg="addSp delSp modSp add mod">
        <pc:chgData name="Nguyễn Văn Trung - Khoa CNTT" userId="489571c6-8ba5-4f05-9b07-0f8a8ce47714" providerId="ADAL" clId="{07641B8F-3859-402B-B175-1CEABAFCA779}" dt="2021-08-12T03:49:47.994" v="3004" actId="208"/>
        <pc:sldMkLst>
          <pc:docMk/>
          <pc:sldMk cId="3339174436" sldId="338"/>
        </pc:sldMkLst>
        <pc:spChg chg="add mod">
          <ac:chgData name="Nguyễn Văn Trung - Khoa CNTT" userId="489571c6-8ba5-4f05-9b07-0f8a8ce47714" providerId="ADAL" clId="{07641B8F-3859-402B-B175-1CEABAFCA779}" dt="2021-08-12T03:48:49.402" v="2995" actId="1037"/>
          <ac:spMkLst>
            <pc:docMk/>
            <pc:sldMk cId="3339174436" sldId="338"/>
            <ac:spMk id="10" creationId="{831FE87B-4E4A-4D82-A5BE-2A15007C9DDA}"/>
          </ac:spMkLst>
        </pc:spChg>
        <pc:spChg chg="mod">
          <ac:chgData name="Nguyễn Văn Trung - Khoa CNTT" userId="489571c6-8ba5-4f05-9b07-0f8a8ce47714" providerId="ADAL" clId="{07641B8F-3859-402B-B175-1CEABAFCA779}" dt="2021-08-12T03:46:16.546" v="2935" actId="20577"/>
          <ac:spMkLst>
            <pc:docMk/>
            <pc:sldMk cId="3339174436" sldId="338"/>
            <ac:spMk id="62" creationId="{00000000-0000-0000-0000-000000000000}"/>
          </ac:spMkLst>
        </pc:spChg>
        <pc:picChg chg="add mod">
          <ac:chgData name="Nguyễn Văn Trung - Khoa CNTT" userId="489571c6-8ba5-4f05-9b07-0f8a8ce47714" providerId="ADAL" clId="{07641B8F-3859-402B-B175-1CEABAFCA779}" dt="2021-08-12T03:49:45.699" v="3003" actId="208"/>
          <ac:picMkLst>
            <pc:docMk/>
            <pc:sldMk cId="3339174436" sldId="338"/>
            <ac:picMk id="3" creationId="{532280AE-5753-4723-B879-377562431CAA}"/>
          </ac:picMkLst>
        </pc:picChg>
        <pc:picChg chg="del">
          <ac:chgData name="Nguyễn Văn Trung - Khoa CNTT" userId="489571c6-8ba5-4f05-9b07-0f8a8ce47714" providerId="ADAL" clId="{07641B8F-3859-402B-B175-1CEABAFCA779}" dt="2021-08-12T03:46:18.387" v="2936" actId="478"/>
          <ac:picMkLst>
            <pc:docMk/>
            <pc:sldMk cId="3339174436" sldId="338"/>
            <ac:picMk id="4" creationId="{82F5003B-3E3C-4958-963F-53DDF4EA09B2}"/>
          </ac:picMkLst>
        </pc:picChg>
        <pc:picChg chg="add mod">
          <ac:chgData name="Nguyễn Văn Trung - Khoa CNTT" userId="489571c6-8ba5-4f05-9b07-0f8a8ce47714" providerId="ADAL" clId="{07641B8F-3859-402B-B175-1CEABAFCA779}" dt="2021-08-12T03:49:47.994" v="3004" actId="208"/>
          <ac:picMkLst>
            <pc:docMk/>
            <pc:sldMk cId="3339174436" sldId="338"/>
            <ac:picMk id="6" creationId="{3BB7912B-4759-4301-B0F0-0D5EE65E1E3E}"/>
          </ac:picMkLst>
        </pc:picChg>
      </pc:sldChg>
      <pc:sldChg chg="addSp delSp modSp add mod">
        <pc:chgData name="Nguyễn Văn Trung - Khoa CNTT" userId="489571c6-8ba5-4f05-9b07-0f8a8ce47714" providerId="ADAL" clId="{07641B8F-3859-402B-B175-1CEABAFCA779}" dt="2021-08-12T03:52:04.510" v="3056" actId="14100"/>
        <pc:sldMkLst>
          <pc:docMk/>
          <pc:sldMk cId="2228632296" sldId="339"/>
        </pc:sldMkLst>
        <pc:spChg chg="mod">
          <ac:chgData name="Nguyễn Văn Trung - Khoa CNTT" userId="489571c6-8ba5-4f05-9b07-0f8a8ce47714" providerId="ADAL" clId="{07641B8F-3859-402B-B175-1CEABAFCA779}" dt="2021-08-12T03:50:48.542" v="3053" actId="20577"/>
          <ac:spMkLst>
            <pc:docMk/>
            <pc:sldMk cId="2228632296" sldId="339"/>
            <ac:spMk id="62" creationId="{00000000-0000-0000-0000-000000000000}"/>
          </ac:spMkLst>
        </pc:spChg>
        <pc:picChg chg="del">
          <ac:chgData name="Nguyễn Văn Trung - Khoa CNTT" userId="489571c6-8ba5-4f05-9b07-0f8a8ce47714" providerId="ADAL" clId="{07641B8F-3859-402B-B175-1CEABAFCA779}" dt="2021-08-12T03:50:30.214" v="3032" actId="478"/>
          <ac:picMkLst>
            <pc:docMk/>
            <pc:sldMk cId="2228632296" sldId="339"/>
            <ac:picMk id="3" creationId="{532280AE-5753-4723-B879-377562431CAA}"/>
          </ac:picMkLst>
        </pc:picChg>
        <pc:picChg chg="add mod">
          <ac:chgData name="Nguyễn Văn Trung - Khoa CNTT" userId="489571c6-8ba5-4f05-9b07-0f8a8ce47714" providerId="ADAL" clId="{07641B8F-3859-402B-B175-1CEABAFCA779}" dt="2021-08-12T03:52:04.510" v="3056" actId="14100"/>
          <ac:picMkLst>
            <pc:docMk/>
            <pc:sldMk cId="2228632296" sldId="339"/>
            <ac:picMk id="4" creationId="{0C96B451-1181-4032-8854-E4E4601E6765}"/>
          </ac:picMkLst>
        </pc:picChg>
      </pc:sldChg>
      <pc:sldChg chg="addSp delSp modSp add mod">
        <pc:chgData name="Nguyễn Văn Trung - Khoa CNTT" userId="489571c6-8ba5-4f05-9b07-0f8a8ce47714" providerId="ADAL" clId="{07641B8F-3859-402B-B175-1CEABAFCA779}" dt="2021-08-12T10:10:23.829" v="4855" actId="20577"/>
        <pc:sldMkLst>
          <pc:docMk/>
          <pc:sldMk cId="35189082" sldId="340"/>
        </pc:sldMkLst>
        <pc:spChg chg="add mod">
          <ac:chgData name="Nguyễn Văn Trung - Khoa CNTT" userId="489571c6-8ba5-4f05-9b07-0f8a8ce47714" providerId="ADAL" clId="{07641B8F-3859-402B-B175-1CEABAFCA779}" dt="2021-08-12T10:10:23.829" v="4855" actId="20577"/>
          <ac:spMkLst>
            <pc:docMk/>
            <pc:sldMk cId="35189082" sldId="340"/>
            <ac:spMk id="8" creationId="{2FF52760-87BE-4A47-8EA3-803A4AD654D5}"/>
          </ac:spMkLst>
        </pc:spChg>
        <pc:spChg chg="mod">
          <ac:chgData name="Nguyễn Văn Trung - Khoa CNTT" userId="489571c6-8ba5-4f05-9b07-0f8a8ce47714" providerId="ADAL" clId="{07641B8F-3859-402B-B175-1CEABAFCA779}" dt="2021-08-12T03:52:47.244" v="3063"/>
          <ac:spMkLst>
            <pc:docMk/>
            <pc:sldMk cId="35189082" sldId="340"/>
            <ac:spMk id="62" creationId="{00000000-0000-0000-0000-000000000000}"/>
          </ac:spMkLst>
        </pc:spChg>
        <pc:picChg chg="add mod">
          <ac:chgData name="Nguyễn Văn Trung - Khoa CNTT" userId="489571c6-8ba5-4f05-9b07-0f8a8ce47714" providerId="ADAL" clId="{07641B8F-3859-402B-B175-1CEABAFCA779}" dt="2021-08-12T03:52:25.794" v="3062" actId="1076"/>
          <ac:picMkLst>
            <pc:docMk/>
            <pc:sldMk cId="35189082" sldId="340"/>
            <ac:picMk id="3" creationId="{1B82DA45-96CD-4C6E-8D71-048DC8B6F4DB}"/>
          </ac:picMkLst>
        </pc:picChg>
        <pc:picChg chg="del">
          <ac:chgData name="Nguyễn Văn Trung - Khoa CNTT" userId="489571c6-8ba5-4f05-9b07-0f8a8ce47714" providerId="ADAL" clId="{07641B8F-3859-402B-B175-1CEABAFCA779}" dt="2021-08-12T03:52:09.005" v="3057" actId="478"/>
          <ac:picMkLst>
            <pc:docMk/>
            <pc:sldMk cId="35189082" sldId="340"/>
            <ac:picMk id="4" creationId="{0C96B451-1181-4032-8854-E4E4601E6765}"/>
          </ac:picMkLst>
        </pc:picChg>
      </pc:sldChg>
      <pc:sldChg chg="delSp modSp add mod">
        <pc:chgData name="Nguyễn Văn Trung - Khoa CNTT" userId="489571c6-8ba5-4f05-9b07-0f8a8ce47714" providerId="ADAL" clId="{07641B8F-3859-402B-B175-1CEABAFCA779}" dt="2021-08-12T04:36:06.545" v="4323" actId="5793"/>
        <pc:sldMkLst>
          <pc:docMk/>
          <pc:sldMk cId="1137737653" sldId="341"/>
        </pc:sldMkLst>
        <pc:spChg chg="mod">
          <ac:chgData name="Nguyễn Văn Trung - Khoa CNTT" userId="489571c6-8ba5-4f05-9b07-0f8a8ce47714" providerId="ADAL" clId="{07641B8F-3859-402B-B175-1CEABAFCA779}" dt="2021-08-12T04:36:06.545" v="4323" actId="5793"/>
          <ac:spMkLst>
            <pc:docMk/>
            <pc:sldMk cId="1137737653" sldId="341"/>
            <ac:spMk id="62" creationId="{00000000-0000-0000-0000-000000000000}"/>
          </ac:spMkLst>
        </pc:spChg>
        <pc:picChg chg="del">
          <ac:chgData name="Nguyễn Văn Trung - Khoa CNTT" userId="489571c6-8ba5-4f05-9b07-0f8a8ce47714" providerId="ADAL" clId="{07641B8F-3859-402B-B175-1CEABAFCA779}" dt="2021-08-12T04:13:43.245" v="4284" actId="478"/>
          <ac:picMkLst>
            <pc:docMk/>
            <pc:sldMk cId="1137737653" sldId="341"/>
            <ac:picMk id="6" creationId="{A3D8C523-29A1-4DD9-A19C-BE91230786AC}"/>
          </ac:picMkLst>
        </pc:picChg>
      </pc:sldChg>
      <pc:sldChg chg="modSp add mod">
        <pc:chgData name="Nguyễn Văn Trung - Khoa CNTT" userId="489571c6-8ba5-4f05-9b07-0f8a8ce47714" providerId="ADAL" clId="{07641B8F-3859-402B-B175-1CEABAFCA779}" dt="2021-08-12T09:39:43.890" v="4366" actId="20577"/>
        <pc:sldMkLst>
          <pc:docMk/>
          <pc:sldMk cId="3184033713" sldId="342"/>
        </pc:sldMkLst>
        <pc:spChg chg="mod">
          <ac:chgData name="Nguyễn Văn Trung - Khoa CNTT" userId="489571c6-8ba5-4f05-9b07-0f8a8ce47714" providerId="ADAL" clId="{07641B8F-3859-402B-B175-1CEABAFCA779}" dt="2021-08-12T09:39:43.890" v="4366" actId="20577"/>
          <ac:spMkLst>
            <pc:docMk/>
            <pc:sldMk cId="3184033713" sldId="342"/>
            <ac:spMk id="62" creationId="{00000000-0000-0000-0000-000000000000}"/>
          </ac:spMkLst>
        </pc:spChg>
      </pc:sldChg>
      <pc:sldChg chg="modSp add mod">
        <pc:chgData name="Nguyễn Văn Trung - Khoa CNTT" userId="489571c6-8ba5-4f05-9b07-0f8a8ce47714" providerId="ADAL" clId="{07641B8F-3859-402B-B175-1CEABAFCA779}" dt="2021-08-12T09:43:26.471" v="4388" actId="6549"/>
        <pc:sldMkLst>
          <pc:docMk/>
          <pc:sldMk cId="119475286" sldId="343"/>
        </pc:sldMkLst>
        <pc:spChg chg="mod">
          <ac:chgData name="Nguyễn Văn Trung - Khoa CNTT" userId="489571c6-8ba5-4f05-9b07-0f8a8ce47714" providerId="ADAL" clId="{07641B8F-3859-402B-B175-1CEABAFCA779}" dt="2021-08-12T09:43:26.471" v="4388" actId="6549"/>
          <ac:spMkLst>
            <pc:docMk/>
            <pc:sldMk cId="119475286" sldId="343"/>
            <ac:spMk id="62" creationId="{00000000-0000-0000-0000-000000000000}"/>
          </ac:spMkLst>
        </pc:spChg>
      </pc:sldChg>
      <pc:sldChg chg="modSp add mod">
        <pc:chgData name="Nguyễn Văn Trung - Khoa CNTT" userId="489571c6-8ba5-4f05-9b07-0f8a8ce47714" providerId="ADAL" clId="{07641B8F-3859-402B-B175-1CEABAFCA779}" dt="2021-08-12T09:59:38.545" v="4534" actId="20577"/>
        <pc:sldMkLst>
          <pc:docMk/>
          <pc:sldMk cId="4259368773" sldId="344"/>
        </pc:sldMkLst>
        <pc:spChg chg="mod">
          <ac:chgData name="Nguyễn Văn Trung - Khoa CNTT" userId="489571c6-8ba5-4f05-9b07-0f8a8ce47714" providerId="ADAL" clId="{07641B8F-3859-402B-B175-1CEABAFCA779}" dt="2021-08-12T09:59:38.545" v="4534" actId="20577"/>
          <ac:spMkLst>
            <pc:docMk/>
            <pc:sldMk cId="4259368773" sldId="344"/>
            <ac:spMk id="62" creationId="{00000000-0000-0000-0000-000000000000}"/>
          </ac:spMkLst>
        </pc:spChg>
      </pc:sldChg>
      <pc:sldChg chg="modSp add mod">
        <pc:chgData name="Nguyễn Văn Trung - Khoa CNTT" userId="489571c6-8ba5-4f05-9b07-0f8a8ce47714" providerId="ADAL" clId="{07641B8F-3859-402B-B175-1CEABAFCA779}" dt="2021-08-12T10:00:05.135" v="4555" actId="20577"/>
        <pc:sldMkLst>
          <pc:docMk/>
          <pc:sldMk cId="3796421027" sldId="345"/>
        </pc:sldMkLst>
        <pc:spChg chg="mod">
          <ac:chgData name="Nguyễn Văn Trung - Khoa CNTT" userId="489571c6-8ba5-4f05-9b07-0f8a8ce47714" providerId="ADAL" clId="{07641B8F-3859-402B-B175-1CEABAFCA779}" dt="2021-08-12T10:00:05.135" v="4555" actId="20577"/>
          <ac:spMkLst>
            <pc:docMk/>
            <pc:sldMk cId="3796421027" sldId="345"/>
            <ac:spMk id="62" creationId="{00000000-0000-0000-0000-000000000000}"/>
          </ac:spMkLst>
        </pc:spChg>
      </pc:sldChg>
      <pc:sldChg chg="addSp delSp modSp add mod">
        <pc:chgData name="Nguyễn Văn Trung - Khoa CNTT" userId="489571c6-8ba5-4f05-9b07-0f8a8ce47714" providerId="ADAL" clId="{07641B8F-3859-402B-B175-1CEABAFCA779}" dt="2021-08-12T10:05:39.125" v="4598" actId="20577"/>
        <pc:sldMkLst>
          <pc:docMk/>
          <pc:sldMk cId="1308074467" sldId="346"/>
        </pc:sldMkLst>
        <pc:spChg chg="add del">
          <ac:chgData name="Nguyễn Văn Trung - Khoa CNTT" userId="489571c6-8ba5-4f05-9b07-0f8a8ce47714" providerId="ADAL" clId="{07641B8F-3859-402B-B175-1CEABAFCA779}" dt="2021-08-12T10:02:23.931" v="4573"/>
          <ac:spMkLst>
            <pc:docMk/>
            <pc:sldMk cId="1308074467" sldId="346"/>
            <ac:spMk id="2" creationId="{67F47F65-96E8-44B7-92D6-B4591404D3BD}"/>
          </ac:spMkLst>
        </pc:spChg>
        <pc:spChg chg="mod">
          <ac:chgData name="Nguyễn Văn Trung - Khoa CNTT" userId="489571c6-8ba5-4f05-9b07-0f8a8ce47714" providerId="ADAL" clId="{07641B8F-3859-402B-B175-1CEABAFCA779}" dt="2021-08-12T10:05:39.125" v="4598" actId="20577"/>
          <ac:spMkLst>
            <pc:docMk/>
            <pc:sldMk cId="1308074467" sldId="346"/>
            <ac:spMk id="62" creationId="{00000000-0000-0000-0000-000000000000}"/>
          </ac:spMkLst>
        </pc:spChg>
      </pc:sldChg>
      <pc:sldChg chg="modSp add mod">
        <pc:chgData name="Nguyễn Văn Trung - Khoa CNTT" userId="489571c6-8ba5-4f05-9b07-0f8a8ce47714" providerId="ADAL" clId="{07641B8F-3859-402B-B175-1CEABAFCA779}" dt="2021-08-12T10:37:20.124" v="5809" actId="20577"/>
        <pc:sldMkLst>
          <pc:docMk/>
          <pc:sldMk cId="2336687158" sldId="347"/>
        </pc:sldMkLst>
        <pc:spChg chg="mod">
          <ac:chgData name="Nguyễn Văn Trung - Khoa CNTT" userId="489571c6-8ba5-4f05-9b07-0f8a8ce47714" providerId="ADAL" clId="{07641B8F-3859-402B-B175-1CEABAFCA779}" dt="2021-08-12T10:30:39.213" v="5028" actId="20577"/>
          <ac:spMkLst>
            <pc:docMk/>
            <pc:sldMk cId="2336687158" sldId="347"/>
            <ac:spMk id="21" creationId="{00000000-0000-0000-0000-000000000000}"/>
          </ac:spMkLst>
        </pc:spChg>
        <pc:spChg chg="mod">
          <ac:chgData name="Nguyễn Văn Trung - Khoa CNTT" userId="489571c6-8ba5-4f05-9b07-0f8a8ce47714" providerId="ADAL" clId="{07641B8F-3859-402B-B175-1CEABAFCA779}" dt="2021-08-12T10:37:20.124" v="5809" actId="20577"/>
          <ac:spMkLst>
            <pc:docMk/>
            <pc:sldMk cId="2336687158" sldId="347"/>
            <ac:spMk id="62" creationId="{00000000-0000-0000-0000-000000000000}"/>
          </ac:spMkLst>
        </pc:spChg>
      </pc:sldChg>
      <pc:sldChg chg="modSp add del mod">
        <pc:chgData name="Nguyễn Văn Trung - Khoa CNTT" userId="489571c6-8ba5-4f05-9b07-0f8a8ce47714" providerId="ADAL" clId="{07641B8F-3859-402B-B175-1CEABAFCA779}" dt="2021-08-12T10:10:36.342" v="4856" actId="47"/>
        <pc:sldMkLst>
          <pc:docMk/>
          <pc:sldMk cId="3804128605" sldId="347"/>
        </pc:sldMkLst>
        <pc:spChg chg="mod">
          <ac:chgData name="Nguyễn Văn Trung - Khoa CNTT" userId="489571c6-8ba5-4f05-9b07-0f8a8ce47714" providerId="ADAL" clId="{07641B8F-3859-402B-B175-1CEABAFCA779}" dt="2021-08-12T10:07:06.087" v="4600" actId="20577"/>
          <ac:spMkLst>
            <pc:docMk/>
            <pc:sldMk cId="3804128605" sldId="347"/>
            <ac:spMk id="62" creationId="{00000000-0000-0000-0000-000000000000}"/>
          </ac:spMkLst>
        </pc:spChg>
      </pc:sldChg>
      <pc:sldChg chg="modSp add mod">
        <pc:chgData name="Nguyễn Văn Trung - Khoa CNTT" userId="489571c6-8ba5-4f05-9b07-0f8a8ce47714" providerId="ADAL" clId="{07641B8F-3859-402B-B175-1CEABAFCA779}" dt="2021-08-12T10:46:20.160" v="5830" actId="20577"/>
        <pc:sldMkLst>
          <pc:docMk/>
          <pc:sldMk cId="427149482" sldId="348"/>
        </pc:sldMkLst>
        <pc:spChg chg="mod">
          <ac:chgData name="Nguyễn Văn Trung - Khoa CNTT" userId="489571c6-8ba5-4f05-9b07-0f8a8ce47714" providerId="ADAL" clId="{07641B8F-3859-402B-B175-1CEABAFCA779}" dt="2021-08-12T10:46:20.160" v="5830" actId="20577"/>
          <ac:spMkLst>
            <pc:docMk/>
            <pc:sldMk cId="427149482" sldId="348"/>
            <ac:spMk id="62" creationId="{00000000-0000-0000-0000-000000000000}"/>
          </ac:spMkLst>
        </pc:spChg>
      </pc:sldChg>
    </pc:docChg>
  </pc:docChgLst>
  <pc:docChgLst>
    <pc:chgData name="Nguyễn Văn Trung - Khoa CNTT" userId="489571c6-8ba5-4f05-9b07-0f8a8ce47714" providerId="ADAL" clId="{8B56D5D8-C73C-4063-A3B1-F1B848BB0F3D}"/>
    <pc:docChg chg="modSld">
      <pc:chgData name="Nguyễn Văn Trung - Khoa CNTT" userId="489571c6-8ba5-4f05-9b07-0f8a8ce47714" providerId="ADAL" clId="{8B56D5D8-C73C-4063-A3B1-F1B848BB0F3D}" dt="2020-09-06T06:25:48.681" v="8" actId="1035"/>
      <pc:docMkLst>
        <pc:docMk/>
      </pc:docMkLst>
      <pc:sldChg chg="modSp mod">
        <pc:chgData name="Nguyễn Văn Trung - Khoa CNTT" userId="489571c6-8ba5-4f05-9b07-0f8a8ce47714" providerId="ADAL" clId="{8B56D5D8-C73C-4063-A3B1-F1B848BB0F3D}" dt="2020-09-06T06:25:48.681" v="8" actId="1035"/>
        <pc:sldMkLst>
          <pc:docMk/>
          <pc:sldMk cId="4026623210" sldId="334"/>
        </pc:sldMkLst>
        <pc:spChg chg="mod">
          <ac:chgData name="Nguyễn Văn Trung - Khoa CNTT" userId="489571c6-8ba5-4f05-9b07-0f8a8ce47714" providerId="ADAL" clId="{8B56D5D8-C73C-4063-A3B1-F1B848BB0F3D}" dt="2020-09-06T06:25:48.681" v="8" actId="1035"/>
          <ac:spMkLst>
            <pc:docMk/>
            <pc:sldMk cId="4026623210" sldId="334"/>
            <ac:spMk id="62" creationId="{00000000-0000-0000-0000-000000000000}"/>
          </ac:spMkLst>
        </pc:spChg>
      </pc:sldChg>
    </pc:docChg>
  </pc:docChgLst>
  <pc:docChgLst>
    <pc:chgData name="Nguyen Van Trung" userId="489571c6-8ba5-4f05-9b07-0f8a8ce47714" providerId="ADAL" clId="{16867486-EA68-4AF5-A522-9CAD6CD974A0}"/>
    <pc:docChg chg="undo custSel addSld delSld modSld">
      <pc:chgData name="Nguyen Van Trung" userId="489571c6-8ba5-4f05-9b07-0f8a8ce47714" providerId="ADAL" clId="{16867486-EA68-4AF5-A522-9CAD6CD974A0}" dt="2020-08-27T04:40:55.097" v="4200" actId="1036"/>
      <pc:docMkLst>
        <pc:docMk/>
      </pc:docMkLst>
      <pc:sldChg chg="modSp mod">
        <pc:chgData name="Nguyen Van Trung" userId="489571c6-8ba5-4f05-9b07-0f8a8ce47714" providerId="ADAL" clId="{16867486-EA68-4AF5-A522-9CAD6CD974A0}" dt="2020-08-27T02:54:38.684" v="217" actId="20577"/>
        <pc:sldMkLst>
          <pc:docMk/>
          <pc:sldMk cId="3671363652" sldId="285"/>
        </pc:sldMkLst>
        <pc:spChg chg="mod">
          <ac:chgData name="Nguyen Van Trung" userId="489571c6-8ba5-4f05-9b07-0f8a8ce47714" providerId="ADAL" clId="{16867486-EA68-4AF5-A522-9CAD6CD974A0}" dt="2020-08-27T02:45:51.183" v="30" actId="20577"/>
          <ac:spMkLst>
            <pc:docMk/>
            <pc:sldMk cId="3671363652" sldId="285"/>
            <ac:spMk id="7" creationId="{CEF99411-4709-4D85-A7C3-945C4791A054}"/>
          </ac:spMkLst>
        </pc:spChg>
        <pc:spChg chg="mod">
          <ac:chgData name="Nguyen Van Trung" userId="489571c6-8ba5-4f05-9b07-0f8a8ce47714" providerId="ADAL" clId="{16867486-EA68-4AF5-A522-9CAD6CD974A0}" dt="2020-08-27T02:53:38.511" v="213" actId="20577"/>
          <ac:spMkLst>
            <pc:docMk/>
            <pc:sldMk cId="3671363652" sldId="285"/>
            <ac:spMk id="12" creationId="{C9BD2F7B-3F77-4C00-A03B-0C17F27D1349}"/>
          </ac:spMkLst>
        </pc:spChg>
        <pc:spChg chg="mod">
          <ac:chgData name="Nguyen Van Trung" userId="489571c6-8ba5-4f05-9b07-0f8a8ce47714" providerId="ADAL" clId="{16867486-EA68-4AF5-A522-9CAD6CD974A0}" dt="2020-08-27T02:51:46.882" v="59" actId="20577"/>
          <ac:spMkLst>
            <pc:docMk/>
            <pc:sldMk cId="3671363652" sldId="285"/>
            <ac:spMk id="13" creationId="{CEF99411-4709-4D85-A7C3-945C4791A054}"/>
          </ac:spMkLst>
        </pc:spChg>
        <pc:spChg chg="mod">
          <ac:chgData name="Nguyen Van Trung" userId="489571c6-8ba5-4f05-9b07-0f8a8ce47714" providerId="ADAL" clId="{16867486-EA68-4AF5-A522-9CAD6CD974A0}" dt="2020-08-27T02:54:33.005" v="214" actId="20577"/>
          <ac:spMkLst>
            <pc:docMk/>
            <pc:sldMk cId="3671363652" sldId="285"/>
            <ac:spMk id="17" creationId="{C9BD2F7B-3F77-4C00-A03B-0C17F27D1349}"/>
          </ac:spMkLst>
        </pc:spChg>
        <pc:spChg chg="mod">
          <ac:chgData name="Nguyen Van Trung" userId="489571c6-8ba5-4f05-9b07-0f8a8ce47714" providerId="ADAL" clId="{16867486-EA68-4AF5-A522-9CAD6CD974A0}" dt="2020-08-27T02:52:09.850" v="99" actId="20577"/>
          <ac:spMkLst>
            <pc:docMk/>
            <pc:sldMk cId="3671363652" sldId="285"/>
            <ac:spMk id="19" creationId="{CEF99411-4709-4D85-A7C3-945C4791A054}"/>
          </ac:spMkLst>
        </pc:spChg>
        <pc:spChg chg="mod">
          <ac:chgData name="Nguyen Van Trung" userId="489571c6-8ba5-4f05-9b07-0f8a8ce47714" providerId="ADAL" clId="{16867486-EA68-4AF5-A522-9CAD6CD974A0}" dt="2020-08-27T02:54:38.684" v="217" actId="20577"/>
          <ac:spMkLst>
            <pc:docMk/>
            <pc:sldMk cId="3671363652" sldId="285"/>
            <ac:spMk id="23" creationId="{C9BD2F7B-3F77-4C00-A03B-0C17F27D1349}"/>
          </ac:spMkLst>
        </pc:spChg>
      </pc:sldChg>
      <pc:sldChg chg="addSp delSp modSp mod">
        <pc:chgData name="Nguyen Van Trung" userId="489571c6-8ba5-4f05-9b07-0f8a8ce47714" providerId="ADAL" clId="{16867486-EA68-4AF5-A522-9CAD6CD974A0}" dt="2020-08-27T04:40:55.097" v="4200" actId="1036"/>
        <pc:sldMkLst>
          <pc:docMk/>
          <pc:sldMk cId="133809529" sldId="287"/>
        </pc:sldMkLst>
        <pc:spChg chg="add mod">
          <ac:chgData name="Nguyen Van Trung" userId="489571c6-8ba5-4f05-9b07-0f8a8ce47714" providerId="ADAL" clId="{16867486-EA68-4AF5-A522-9CAD6CD974A0}" dt="2020-08-27T04:40:34.857" v="4179" actId="1035"/>
          <ac:spMkLst>
            <pc:docMk/>
            <pc:sldMk cId="133809529" sldId="287"/>
            <ac:spMk id="3" creationId="{536C90D0-5F17-45E0-BC15-FBDB7F98ECA7}"/>
          </ac:spMkLst>
        </pc:spChg>
        <pc:spChg chg="add mod">
          <ac:chgData name="Nguyen Van Trung" userId="489571c6-8ba5-4f05-9b07-0f8a8ce47714" providerId="ADAL" clId="{16867486-EA68-4AF5-A522-9CAD6CD974A0}" dt="2020-08-27T04:40:55.097" v="4200" actId="1036"/>
          <ac:spMkLst>
            <pc:docMk/>
            <pc:sldMk cId="133809529" sldId="287"/>
            <ac:spMk id="4" creationId="{3E5AA055-0E73-430F-9C36-B686DD382A31}"/>
          </ac:spMkLst>
        </pc:spChg>
        <pc:spChg chg="mod">
          <ac:chgData name="Nguyen Van Trung" userId="489571c6-8ba5-4f05-9b07-0f8a8ce47714" providerId="ADAL" clId="{16867486-EA68-4AF5-A522-9CAD6CD974A0}" dt="2020-08-27T04:40:34.857" v="4179" actId="1035"/>
          <ac:spMkLst>
            <pc:docMk/>
            <pc:sldMk cId="133809529" sldId="287"/>
            <ac:spMk id="5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40:34.857" v="4179" actId="1035"/>
          <ac:spMkLst>
            <pc:docMk/>
            <pc:sldMk cId="133809529" sldId="287"/>
            <ac:spMk id="8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40:34.857" v="4179" actId="1035"/>
          <ac:spMkLst>
            <pc:docMk/>
            <pc:sldMk cId="133809529" sldId="287"/>
            <ac:spMk id="11" creationId="{00000000-0000-0000-0000-000000000000}"/>
          </ac:spMkLst>
        </pc:spChg>
        <pc:spChg chg="del mod">
          <ac:chgData name="Nguyen Van Trung" userId="489571c6-8ba5-4f05-9b07-0f8a8ce47714" providerId="ADAL" clId="{16867486-EA68-4AF5-A522-9CAD6CD974A0}" dt="2020-08-27T02:57:14.301" v="337" actId="478"/>
          <ac:spMkLst>
            <pc:docMk/>
            <pc:sldMk cId="133809529" sldId="287"/>
            <ac:spMk id="14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40:55.097" v="4200" actId="1036"/>
          <ac:spMkLst>
            <pc:docMk/>
            <pc:sldMk cId="133809529" sldId="287"/>
            <ac:spMk id="16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40:55.097" v="4200" actId="1036"/>
          <ac:spMkLst>
            <pc:docMk/>
            <pc:sldMk cId="133809529" sldId="287"/>
            <ac:spMk id="17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40:55.097" v="4200" actId="1036"/>
          <ac:spMkLst>
            <pc:docMk/>
            <pc:sldMk cId="133809529" sldId="287"/>
            <ac:spMk id="18" creationId="{00000000-0000-0000-0000-000000000000}"/>
          </ac:spMkLst>
        </pc:spChg>
        <pc:spChg chg="del">
          <ac:chgData name="Nguyen Van Trung" userId="489571c6-8ba5-4f05-9b07-0f8a8ce47714" providerId="ADAL" clId="{16867486-EA68-4AF5-A522-9CAD6CD974A0}" dt="2020-08-27T02:57:04.635" v="333" actId="478"/>
          <ac:spMkLst>
            <pc:docMk/>
            <pc:sldMk cId="133809529" sldId="287"/>
            <ac:spMk id="19" creationId="{00000000-0000-0000-0000-000000000000}"/>
          </ac:spMkLst>
        </pc:spChg>
        <pc:spChg chg="add mod">
          <ac:chgData name="Nguyen Van Trung" userId="489571c6-8ba5-4f05-9b07-0f8a8ce47714" providerId="ADAL" clId="{16867486-EA68-4AF5-A522-9CAD6CD974A0}" dt="2020-08-27T03:05:35.193" v="804" actId="571"/>
          <ac:spMkLst>
            <pc:docMk/>
            <pc:sldMk cId="133809529" sldId="287"/>
            <ac:spMk id="20" creationId="{B8491679-A116-45FB-B476-597A05F60608}"/>
          </ac:spMkLst>
        </pc:spChg>
        <pc:spChg chg="del mod">
          <ac:chgData name="Nguyen Van Trung" userId="489571c6-8ba5-4f05-9b07-0f8a8ce47714" providerId="ADAL" clId="{16867486-EA68-4AF5-A522-9CAD6CD974A0}" dt="2020-08-27T02:56:56.478" v="331"/>
          <ac:spMkLst>
            <pc:docMk/>
            <pc:sldMk cId="133809529" sldId="287"/>
            <ac:spMk id="21" creationId="{00000000-0000-0000-0000-000000000000}"/>
          </ac:spMkLst>
        </pc:spChg>
        <pc:spChg chg="add mod">
          <ac:chgData name="Nguyen Van Trung" userId="489571c6-8ba5-4f05-9b07-0f8a8ce47714" providerId="ADAL" clId="{16867486-EA68-4AF5-A522-9CAD6CD974A0}" dt="2020-08-27T03:05:35.193" v="804" actId="571"/>
          <ac:spMkLst>
            <pc:docMk/>
            <pc:sldMk cId="133809529" sldId="287"/>
            <ac:spMk id="22" creationId="{91B3AE46-F46C-4D82-BB36-491ECB20D03E}"/>
          </ac:spMkLst>
        </pc:spChg>
        <pc:spChg chg="add mod">
          <ac:chgData name="Nguyen Van Trung" userId="489571c6-8ba5-4f05-9b07-0f8a8ce47714" providerId="ADAL" clId="{16867486-EA68-4AF5-A522-9CAD6CD974A0}" dt="2020-08-27T03:05:35.193" v="804" actId="571"/>
          <ac:spMkLst>
            <pc:docMk/>
            <pc:sldMk cId="133809529" sldId="287"/>
            <ac:spMk id="23" creationId="{7CEC665D-D1B4-49A8-AB22-EE5854E57FEA}"/>
          </ac:spMkLst>
        </pc:spChg>
        <pc:spChg chg="add mod">
          <ac:chgData name="Nguyen Van Trung" userId="489571c6-8ba5-4f05-9b07-0f8a8ce47714" providerId="ADAL" clId="{16867486-EA68-4AF5-A522-9CAD6CD974A0}" dt="2020-08-27T03:05:35.193" v="804" actId="571"/>
          <ac:spMkLst>
            <pc:docMk/>
            <pc:sldMk cId="133809529" sldId="287"/>
            <ac:spMk id="24" creationId="{B6D54753-C7E9-4480-AE4D-49F6D70E4F85}"/>
          </ac:spMkLst>
        </pc:spChg>
        <pc:spChg chg="del">
          <ac:chgData name="Nguyen Van Trung" userId="489571c6-8ba5-4f05-9b07-0f8a8ce47714" providerId="ADAL" clId="{16867486-EA68-4AF5-A522-9CAD6CD974A0}" dt="2020-08-27T02:57:01.387" v="332" actId="478"/>
          <ac:spMkLst>
            <pc:docMk/>
            <pc:sldMk cId="133809529" sldId="287"/>
            <ac:spMk id="29" creationId="{00000000-0000-0000-0000-000000000000}"/>
          </ac:spMkLst>
        </pc:spChg>
      </pc:sldChg>
      <pc:sldChg chg="addSp delSp modSp mod">
        <pc:chgData name="Nguyen Van Trung" userId="489571c6-8ba5-4f05-9b07-0f8a8ce47714" providerId="ADAL" clId="{16867486-EA68-4AF5-A522-9CAD6CD974A0}" dt="2020-08-27T03:28:54.859" v="1532" actId="207"/>
        <pc:sldMkLst>
          <pc:docMk/>
          <pc:sldMk cId="726866880" sldId="303"/>
        </pc:sldMkLst>
        <pc:spChg chg="add del mod">
          <ac:chgData name="Nguyen Van Trung" userId="489571c6-8ba5-4f05-9b07-0f8a8ce47714" providerId="ADAL" clId="{16867486-EA68-4AF5-A522-9CAD6CD974A0}" dt="2020-08-27T03:01:34.239" v="563" actId="478"/>
          <ac:spMkLst>
            <pc:docMk/>
            <pc:sldMk cId="726866880" sldId="303"/>
            <ac:spMk id="2" creationId="{B2C30F35-5657-4236-B40A-B1B32172A1A9}"/>
          </ac:spMkLst>
        </pc:spChg>
        <pc:spChg chg="add del mod">
          <ac:chgData name="Nguyen Van Trung" userId="489571c6-8ba5-4f05-9b07-0f8a8ce47714" providerId="ADAL" clId="{16867486-EA68-4AF5-A522-9CAD6CD974A0}" dt="2020-08-27T03:01:37.584" v="564" actId="478"/>
          <ac:spMkLst>
            <pc:docMk/>
            <pc:sldMk cId="726866880" sldId="303"/>
            <ac:spMk id="3" creationId="{433E1071-3667-48A8-AABD-DA2528D40638}"/>
          </ac:spMkLst>
        </pc:spChg>
        <pc:spChg chg="del mod">
          <ac:chgData name="Nguyen Van Trung" userId="489571c6-8ba5-4f05-9b07-0f8a8ce47714" providerId="ADAL" clId="{16867486-EA68-4AF5-A522-9CAD6CD974A0}" dt="2020-08-27T03:01:30.703" v="562" actId="478"/>
          <ac:spMkLst>
            <pc:docMk/>
            <pc:sldMk cId="726866880" sldId="303"/>
            <ac:spMk id="8" creationId="{16036F8C-060D-4C9C-9E5C-185723E8EBB1}"/>
          </ac:spMkLst>
        </pc:spChg>
        <pc:spChg chg="mod">
          <ac:chgData name="Nguyen Van Trung" userId="489571c6-8ba5-4f05-9b07-0f8a8ce47714" providerId="ADAL" clId="{16867486-EA68-4AF5-A522-9CAD6CD974A0}" dt="2020-08-27T02:58:12.381" v="428" actId="20577"/>
          <ac:spMkLst>
            <pc:docMk/>
            <pc:sldMk cId="726866880" sldId="303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28:54.859" v="1532" actId="207"/>
          <ac:spMkLst>
            <pc:docMk/>
            <pc:sldMk cId="726866880" sldId="303"/>
            <ac:spMk id="62" creationId="{00000000-0000-0000-0000-000000000000}"/>
          </ac:spMkLst>
        </pc:spChg>
      </pc:sldChg>
      <pc:sldChg chg="del">
        <pc:chgData name="Nguyen Van Trung" userId="489571c6-8ba5-4f05-9b07-0f8a8ce47714" providerId="ADAL" clId="{16867486-EA68-4AF5-A522-9CAD6CD974A0}" dt="2020-08-27T03:39:25.830" v="1708" actId="47"/>
        <pc:sldMkLst>
          <pc:docMk/>
          <pc:sldMk cId="1284390171" sldId="317"/>
        </pc:sldMkLst>
      </pc:sldChg>
      <pc:sldChg chg="modSp add mod">
        <pc:chgData name="Nguyen Van Trung" userId="489571c6-8ba5-4f05-9b07-0f8a8ce47714" providerId="ADAL" clId="{16867486-EA68-4AF5-A522-9CAD6CD974A0}" dt="2020-08-27T03:28:16.655" v="1525" actId="113"/>
        <pc:sldMkLst>
          <pc:docMk/>
          <pc:sldMk cId="1902541966" sldId="320"/>
        </pc:sldMkLst>
        <pc:spChg chg="mod">
          <ac:chgData name="Nguyen Van Trung" userId="489571c6-8ba5-4f05-9b07-0f8a8ce47714" providerId="ADAL" clId="{16867486-EA68-4AF5-A522-9CAD6CD974A0}" dt="2020-08-27T03:10:47.960" v="1021" actId="20577"/>
          <ac:spMkLst>
            <pc:docMk/>
            <pc:sldMk cId="1902541966" sldId="320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28:16.655" v="1525" actId="113"/>
          <ac:spMkLst>
            <pc:docMk/>
            <pc:sldMk cId="1902541966" sldId="320"/>
            <ac:spMk id="62" creationId="{00000000-0000-0000-0000-000000000000}"/>
          </ac:spMkLst>
        </pc:spChg>
      </pc:sldChg>
      <pc:sldChg chg="modSp add mod">
        <pc:chgData name="Nguyen Van Trung" userId="489571c6-8ba5-4f05-9b07-0f8a8ce47714" providerId="ADAL" clId="{16867486-EA68-4AF5-A522-9CAD6CD974A0}" dt="2020-08-27T03:28:08.026" v="1524" actId="114"/>
        <pc:sldMkLst>
          <pc:docMk/>
          <pc:sldMk cId="2150860130" sldId="321"/>
        </pc:sldMkLst>
        <pc:spChg chg="mod">
          <ac:chgData name="Nguyen Van Trung" userId="489571c6-8ba5-4f05-9b07-0f8a8ce47714" providerId="ADAL" clId="{16867486-EA68-4AF5-A522-9CAD6CD974A0}" dt="2020-08-27T03:10:58.670" v="1041" actId="20577"/>
          <ac:spMkLst>
            <pc:docMk/>
            <pc:sldMk cId="2150860130" sldId="321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28:08.026" v="1524" actId="114"/>
          <ac:spMkLst>
            <pc:docMk/>
            <pc:sldMk cId="2150860130" sldId="321"/>
            <ac:spMk id="62" creationId="{00000000-0000-0000-0000-000000000000}"/>
          </ac:spMkLst>
        </pc:spChg>
      </pc:sldChg>
      <pc:sldChg chg="modSp add mod">
        <pc:chgData name="Nguyen Van Trung" userId="489571c6-8ba5-4f05-9b07-0f8a8ce47714" providerId="ADAL" clId="{16867486-EA68-4AF5-A522-9CAD6CD974A0}" dt="2020-08-27T03:29:40.821" v="1536" actId="20577"/>
        <pc:sldMkLst>
          <pc:docMk/>
          <pc:sldMk cId="1359902612" sldId="322"/>
        </pc:sldMkLst>
        <pc:spChg chg="mod">
          <ac:chgData name="Nguyen Van Trung" userId="489571c6-8ba5-4f05-9b07-0f8a8ce47714" providerId="ADAL" clId="{16867486-EA68-4AF5-A522-9CAD6CD974A0}" dt="2020-08-27T03:29:40.821" v="1536" actId="20577"/>
          <ac:spMkLst>
            <pc:docMk/>
            <pc:sldMk cId="1359902612" sldId="322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21:12.264" v="1248"/>
          <ac:spMkLst>
            <pc:docMk/>
            <pc:sldMk cId="1359902612" sldId="322"/>
            <ac:spMk id="22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27:48.952" v="1521" actId="113"/>
          <ac:spMkLst>
            <pc:docMk/>
            <pc:sldMk cId="1359902612" sldId="322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3:21:12.264" v="1248"/>
          <ac:grpSpMkLst>
            <pc:docMk/>
            <pc:sldMk cId="1359902612" sldId="322"/>
            <ac:grpSpMk id="20" creationId="{00000000-0000-0000-0000-000000000000}"/>
          </ac:grpSpMkLst>
        </pc:grpChg>
      </pc:sldChg>
      <pc:sldChg chg="new del">
        <pc:chgData name="Nguyen Van Trung" userId="489571c6-8ba5-4f05-9b07-0f8a8ce47714" providerId="ADAL" clId="{16867486-EA68-4AF5-A522-9CAD6CD974A0}" dt="2020-08-27T03:19:36.885" v="1238" actId="47"/>
        <pc:sldMkLst>
          <pc:docMk/>
          <pc:sldMk cId="4267368229" sldId="322"/>
        </pc:sldMkLst>
      </pc:sldChg>
      <pc:sldChg chg="modSp add mod">
        <pc:chgData name="Nguyen Van Trung" userId="489571c6-8ba5-4f05-9b07-0f8a8ce47714" providerId="ADAL" clId="{16867486-EA68-4AF5-A522-9CAD6CD974A0}" dt="2020-08-27T03:31:43.958" v="1585" actId="20577"/>
        <pc:sldMkLst>
          <pc:docMk/>
          <pc:sldMk cId="1643093092" sldId="323"/>
        </pc:sldMkLst>
        <pc:spChg chg="mod">
          <ac:chgData name="Nguyen Van Trung" userId="489571c6-8ba5-4f05-9b07-0f8a8ce47714" providerId="ADAL" clId="{16867486-EA68-4AF5-A522-9CAD6CD974A0}" dt="2020-08-27T03:30:20.307" v="1539"/>
          <ac:spMkLst>
            <pc:docMk/>
            <pc:sldMk cId="1643093092" sldId="323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30:20.307" v="1539"/>
          <ac:spMkLst>
            <pc:docMk/>
            <pc:sldMk cId="1643093092" sldId="323"/>
            <ac:spMk id="22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31:43.958" v="1585" actId="20577"/>
          <ac:spMkLst>
            <pc:docMk/>
            <pc:sldMk cId="1643093092" sldId="323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3:30:20.307" v="1539"/>
          <ac:grpSpMkLst>
            <pc:docMk/>
            <pc:sldMk cId="1643093092" sldId="323"/>
            <ac:grpSpMk id="20" creationId="{00000000-0000-0000-0000-000000000000}"/>
          </ac:grpSpMkLst>
        </pc:grpChg>
      </pc:sldChg>
      <pc:sldChg chg="modSp add mod">
        <pc:chgData name="Nguyen Van Trung" userId="489571c6-8ba5-4f05-9b07-0f8a8ce47714" providerId="ADAL" clId="{16867486-EA68-4AF5-A522-9CAD6CD974A0}" dt="2020-08-27T03:38:34.086" v="1707" actId="113"/>
        <pc:sldMkLst>
          <pc:docMk/>
          <pc:sldMk cId="3960341503" sldId="324"/>
        </pc:sldMkLst>
        <pc:spChg chg="mod">
          <ac:chgData name="Nguyen Van Trung" userId="489571c6-8ba5-4f05-9b07-0f8a8ce47714" providerId="ADAL" clId="{16867486-EA68-4AF5-A522-9CAD6CD974A0}" dt="2020-08-27T03:32:46.883" v="1590"/>
          <ac:spMkLst>
            <pc:docMk/>
            <pc:sldMk cId="3960341503" sldId="324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32:46.883" v="1590"/>
          <ac:spMkLst>
            <pc:docMk/>
            <pc:sldMk cId="3960341503" sldId="324"/>
            <ac:spMk id="22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38:34.086" v="1707" actId="113"/>
          <ac:spMkLst>
            <pc:docMk/>
            <pc:sldMk cId="3960341503" sldId="324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3:32:46.883" v="1590"/>
          <ac:grpSpMkLst>
            <pc:docMk/>
            <pc:sldMk cId="3960341503" sldId="324"/>
            <ac:grpSpMk id="20" creationId="{00000000-0000-0000-0000-000000000000}"/>
          </ac:grpSpMkLst>
        </pc:grpChg>
      </pc:sldChg>
      <pc:sldChg chg="modSp add mod">
        <pc:chgData name="Nguyen Van Trung" userId="489571c6-8ba5-4f05-9b07-0f8a8ce47714" providerId="ADAL" clId="{16867486-EA68-4AF5-A522-9CAD6CD974A0}" dt="2020-08-27T03:51:28.814" v="2192" actId="20577"/>
        <pc:sldMkLst>
          <pc:docMk/>
          <pc:sldMk cId="622941739" sldId="325"/>
        </pc:sldMkLst>
        <pc:spChg chg="mod">
          <ac:chgData name="Nguyen Van Trung" userId="489571c6-8ba5-4f05-9b07-0f8a8ce47714" providerId="ADAL" clId="{16867486-EA68-4AF5-A522-9CAD6CD974A0}" dt="2020-08-27T03:51:28.814" v="2192" actId="20577"/>
          <ac:spMkLst>
            <pc:docMk/>
            <pc:sldMk cId="622941739" sldId="325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39:53.267" v="1711"/>
          <ac:spMkLst>
            <pc:docMk/>
            <pc:sldMk cId="622941739" sldId="325"/>
            <ac:spMk id="22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45:07.487" v="2070" actId="20577"/>
          <ac:spMkLst>
            <pc:docMk/>
            <pc:sldMk cId="622941739" sldId="325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3:39:53.267" v="1711"/>
          <ac:grpSpMkLst>
            <pc:docMk/>
            <pc:sldMk cId="622941739" sldId="325"/>
            <ac:grpSpMk id="20" creationId="{00000000-0000-0000-0000-000000000000}"/>
          </ac:grpSpMkLst>
        </pc:grpChg>
      </pc:sldChg>
      <pc:sldChg chg="addSp delSp modSp add mod">
        <pc:chgData name="Nguyen Van Trung" userId="489571c6-8ba5-4f05-9b07-0f8a8ce47714" providerId="ADAL" clId="{16867486-EA68-4AF5-A522-9CAD6CD974A0}" dt="2020-08-27T04:09:35.571" v="2783"/>
        <pc:sldMkLst>
          <pc:docMk/>
          <pc:sldMk cId="641862287" sldId="326"/>
        </pc:sldMkLst>
        <pc:spChg chg="add del mod">
          <ac:chgData name="Nguyen Van Trung" userId="489571c6-8ba5-4f05-9b07-0f8a8ce47714" providerId="ADAL" clId="{16867486-EA68-4AF5-A522-9CAD6CD974A0}" dt="2020-08-27T03:52:49.878" v="2199" actId="478"/>
          <ac:spMkLst>
            <pc:docMk/>
            <pc:sldMk cId="641862287" sldId="326"/>
            <ac:spMk id="2" creationId="{0189BE5B-314D-4961-8916-49033E7E9F25}"/>
          </ac:spMkLst>
        </pc:spChg>
        <pc:spChg chg="add mod">
          <ac:chgData name="Nguyen Van Trung" userId="489571c6-8ba5-4f05-9b07-0f8a8ce47714" providerId="ADAL" clId="{16867486-EA68-4AF5-A522-9CAD6CD974A0}" dt="2020-08-27T04:09:30.696" v="2781" actId="1036"/>
          <ac:spMkLst>
            <pc:docMk/>
            <pc:sldMk cId="641862287" sldId="326"/>
            <ac:spMk id="3" creationId="{852C80A7-47F8-477A-A407-6399C285AECF}"/>
          </ac:spMkLst>
        </pc:spChg>
        <pc:spChg chg="mod">
          <ac:chgData name="Nguyen Van Trung" userId="489571c6-8ba5-4f05-9b07-0f8a8ce47714" providerId="ADAL" clId="{16867486-EA68-4AF5-A522-9CAD6CD974A0}" dt="2020-08-27T03:51:22.660" v="2188" actId="20577"/>
          <ac:spMkLst>
            <pc:docMk/>
            <pc:sldMk cId="641862287" sldId="326"/>
            <ac:spMk id="21" creationId="{00000000-0000-0000-0000-000000000000}"/>
          </ac:spMkLst>
        </pc:spChg>
        <pc:spChg chg="add del mod">
          <ac:chgData name="Nguyen Van Trung" userId="489571c6-8ba5-4f05-9b07-0f8a8ce47714" providerId="ADAL" clId="{16867486-EA68-4AF5-A522-9CAD6CD974A0}" dt="2020-08-27T04:09:35.571" v="2783"/>
          <ac:spMkLst>
            <pc:docMk/>
            <pc:sldMk cId="641862287" sldId="326"/>
            <ac:spMk id="62" creationId="{00000000-0000-0000-0000-000000000000}"/>
          </ac:spMkLst>
        </pc:spChg>
        <pc:picChg chg="add del mod">
          <ac:chgData name="Nguyen Van Trung" userId="489571c6-8ba5-4f05-9b07-0f8a8ce47714" providerId="ADAL" clId="{16867486-EA68-4AF5-A522-9CAD6CD974A0}" dt="2020-08-27T04:08:34.195" v="2756"/>
          <ac:picMkLst>
            <pc:docMk/>
            <pc:sldMk cId="641862287" sldId="326"/>
            <ac:picMk id="4" creationId="{5A1B4C50-DCF8-4DAA-984E-7411F13BA25C}"/>
          </ac:picMkLst>
        </pc:picChg>
        <pc:picChg chg="add mod">
          <ac:chgData name="Nguyen Van Trung" userId="489571c6-8ba5-4f05-9b07-0f8a8ce47714" providerId="ADAL" clId="{16867486-EA68-4AF5-A522-9CAD6CD974A0}" dt="2020-08-27T04:09:23.194" v="2766" actId="14100"/>
          <ac:picMkLst>
            <pc:docMk/>
            <pc:sldMk cId="641862287" sldId="326"/>
            <ac:picMk id="5" creationId="{E77A91F0-A84E-4459-9FB9-AFC4D21F45E3}"/>
          </ac:picMkLst>
        </pc:picChg>
      </pc:sldChg>
      <pc:sldChg chg="addSp delSp modSp add mod">
        <pc:chgData name="Nguyen Van Trung" userId="489571c6-8ba5-4f05-9b07-0f8a8ce47714" providerId="ADAL" clId="{16867486-EA68-4AF5-A522-9CAD6CD974A0}" dt="2020-08-27T04:03:33.550" v="2669" actId="20577"/>
        <pc:sldMkLst>
          <pc:docMk/>
          <pc:sldMk cId="3734561389" sldId="327"/>
        </pc:sldMkLst>
        <pc:spChg chg="mod">
          <ac:chgData name="Nguyen Van Trung" userId="489571c6-8ba5-4f05-9b07-0f8a8ce47714" providerId="ADAL" clId="{16867486-EA68-4AF5-A522-9CAD6CD974A0}" dt="2020-08-27T04:03:33.550" v="2669" actId="20577"/>
          <ac:spMkLst>
            <pc:docMk/>
            <pc:sldMk cId="3734561389" sldId="327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50:44.915" v="2175"/>
          <ac:spMkLst>
            <pc:docMk/>
            <pc:sldMk cId="3734561389" sldId="327"/>
            <ac:spMk id="22" creationId="{00000000-0000-0000-0000-000000000000}"/>
          </ac:spMkLst>
        </pc:spChg>
        <pc:spChg chg="del mod">
          <ac:chgData name="Nguyen Van Trung" userId="489571c6-8ba5-4f05-9b07-0f8a8ce47714" providerId="ADAL" clId="{16867486-EA68-4AF5-A522-9CAD6CD974A0}" dt="2020-08-27T03:56:23.041" v="2365"/>
          <ac:spMkLst>
            <pc:docMk/>
            <pc:sldMk cId="3734561389" sldId="327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3:50:44.915" v="2175"/>
          <ac:grpSpMkLst>
            <pc:docMk/>
            <pc:sldMk cId="3734561389" sldId="327"/>
            <ac:grpSpMk id="20" creationId="{00000000-0000-0000-0000-000000000000}"/>
          </ac:grpSpMkLst>
        </pc:grpChg>
        <pc:picChg chg="add mod">
          <ac:chgData name="Nguyen Van Trung" userId="489571c6-8ba5-4f05-9b07-0f8a8ce47714" providerId="ADAL" clId="{16867486-EA68-4AF5-A522-9CAD6CD974A0}" dt="2020-08-27T03:56:22.352" v="2363" actId="14100"/>
          <ac:picMkLst>
            <pc:docMk/>
            <pc:sldMk cId="3734561389" sldId="327"/>
            <ac:picMk id="2" creationId="{75532183-899C-4206-9908-FD00765D5F86}"/>
          </ac:picMkLst>
        </pc:picChg>
      </pc:sldChg>
      <pc:sldChg chg="delSp modSp add mod">
        <pc:chgData name="Nguyen Van Trung" userId="489571c6-8ba5-4f05-9b07-0f8a8ce47714" providerId="ADAL" clId="{16867486-EA68-4AF5-A522-9CAD6CD974A0}" dt="2020-08-27T04:03:20.701" v="2665" actId="20577"/>
        <pc:sldMkLst>
          <pc:docMk/>
          <pc:sldMk cId="773373751" sldId="328"/>
        </pc:sldMkLst>
        <pc:spChg chg="del">
          <ac:chgData name="Nguyen Van Trung" userId="489571c6-8ba5-4f05-9b07-0f8a8ce47714" providerId="ADAL" clId="{16867486-EA68-4AF5-A522-9CAD6CD974A0}" dt="2020-08-27T03:58:39.309" v="2367" actId="478"/>
          <ac:spMkLst>
            <pc:docMk/>
            <pc:sldMk cId="773373751" sldId="328"/>
            <ac:spMk id="3" creationId="{852C80A7-47F8-477A-A407-6399C285AECF}"/>
          </ac:spMkLst>
        </pc:spChg>
        <pc:spChg chg="mod">
          <ac:chgData name="Nguyen Van Trung" userId="489571c6-8ba5-4f05-9b07-0f8a8ce47714" providerId="ADAL" clId="{16867486-EA68-4AF5-A522-9CAD6CD974A0}" dt="2020-08-27T03:59:08.225" v="2376"/>
          <ac:spMkLst>
            <pc:docMk/>
            <pc:sldMk cId="773373751" sldId="328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59:08.225" v="2376"/>
          <ac:spMkLst>
            <pc:docMk/>
            <pc:sldMk cId="773373751" sldId="328"/>
            <ac:spMk id="22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03:20.701" v="2665" actId="20577"/>
          <ac:spMkLst>
            <pc:docMk/>
            <pc:sldMk cId="773373751" sldId="328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3:59:08.225" v="2376"/>
          <ac:grpSpMkLst>
            <pc:docMk/>
            <pc:sldMk cId="773373751" sldId="328"/>
            <ac:grpSpMk id="20" creationId="{00000000-0000-0000-0000-000000000000}"/>
          </ac:grpSpMkLst>
        </pc:grpChg>
      </pc:sldChg>
      <pc:sldChg chg="addSp delSp modSp add mod">
        <pc:chgData name="Nguyen Van Trung" userId="489571c6-8ba5-4f05-9b07-0f8a8ce47714" providerId="ADAL" clId="{16867486-EA68-4AF5-A522-9CAD6CD974A0}" dt="2020-08-27T04:06:32.883" v="2702" actId="1038"/>
        <pc:sldMkLst>
          <pc:docMk/>
          <pc:sldMk cId="2505137642" sldId="329"/>
        </pc:sldMkLst>
        <pc:spChg chg="mod">
          <ac:chgData name="Nguyen Van Trung" userId="489571c6-8ba5-4f05-9b07-0f8a8ce47714" providerId="ADAL" clId="{16867486-EA68-4AF5-A522-9CAD6CD974A0}" dt="2020-08-27T04:06:01.265" v="2672" actId="20577"/>
          <ac:spMkLst>
            <pc:docMk/>
            <pc:sldMk cId="2505137642" sldId="329"/>
            <ac:spMk id="21" creationId="{00000000-0000-0000-0000-000000000000}"/>
          </ac:spMkLst>
        </pc:spChg>
        <pc:picChg chg="del">
          <ac:chgData name="Nguyen Van Trung" userId="489571c6-8ba5-4f05-9b07-0f8a8ce47714" providerId="ADAL" clId="{16867486-EA68-4AF5-A522-9CAD6CD974A0}" dt="2020-08-27T04:06:03.214" v="2673" actId="478"/>
          <ac:picMkLst>
            <pc:docMk/>
            <pc:sldMk cId="2505137642" sldId="329"/>
            <ac:picMk id="2" creationId="{75532183-899C-4206-9908-FD00765D5F86}"/>
          </ac:picMkLst>
        </pc:picChg>
        <pc:picChg chg="add mod">
          <ac:chgData name="Nguyen Van Trung" userId="489571c6-8ba5-4f05-9b07-0f8a8ce47714" providerId="ADAL" clId="{16867486-EA68-4AF5-A522-9CAD6CD974A0}" dt="2020-08-27T04:06:32.883" v="2702" actId="1038"/>
          <ac:picMkLst>
            <pc:docMk/>
            <pc:sldMk cId="2505137642" sldId="329"/>
            <ac:picMk id="3" creationId="{24FEED75-154C-4231-94D4-1F8D99424BB8}"/>
          </ac:picMkLst>
        </pc:picChg>
      </pc:sldChg>
      <pc:sldChg chg="modSp add mod">
        <pc:chgData name="Nguyen Van Trung" userId="489571c6-8ba5-4f05-9b07-0f8a8ce47714" providerId="ADAL" clId="{16867486-EA68-4AF5-A522-9CAD6CD974A0}" dt="2020-08-27T04:10:16.086" v="2789" actId="20577"/>
        <pc:sldMkLst>
          <pc:docMk/>
          <pc:sldMk cId="2844737616" sldId="330"/>
        </pc:sldMkLst>
        <pc:spChg chg="mod">
          <ac:chgData name="Nguyen Van Trung" userId="489571c6-8ba5-4f05-9b07-0f8a8ce47714" providerId="ADAL" clId="{16867486-EA68-4AF5-A522-9CAD6CD974A0}" dt="2020-08-27T04:10:16.086" v="2789" actId="20577"/>
          <ac:spMkLst>
            <pc:docMk/>
            <pc:sldMk cId="2844737616" sldId="330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09:59.621" v="2787" actId="20577"/>
          <ac:spMkLst>
            <pc:docMk/>
            <pc:sldMk cId="2844737616" sldId="330"/>
            <ac:spMk id="62" creationId="{00000000-0000-0000-0000-000000000000}"/>
          </ac:spMkLst>
        </pc:spChg>
      </pc:sldChg>
      <pc:sldChg chg="add del">
        <pc:chgData name="Nguyen Van Trung" userId="489571c6-8ba5-4f05-9b07-0f8a8ce47714" providerId="ADAL" clId="{16867486-EA68-4AF5-A522-9CAD6CD974A0}" dt="2020-08-27T04:08:24.849" v="2743" actId="2890"/>
        <pc:sldMkLst>
          <pc:docMk/>
          <pc:sldMk cId="3009957651" sldId="330"/>
        </pc:sldMkLst>
      </pc:sldChg>
      <pc:sldChg chg="modSp add mod">
        <pc:chgData name="Nguyen Van Trung" userId="489571c6-8ba5-4f05-9b07-0f8a8ce47714" providerId="ADAL" clId="{16867486-EA68-4AF5-A522-9CAD6CD974A0}" dt="2020-08-27T04:20:18.441" v="2963" actId="113"/>
        <pc:sldMkLst>
          <pc:docMk/>
          <pc:sldMk cId="458165985" sldId="331"/>
        </pc:sldMkLst>
        <pc:spChg chg="mod">
          <ac:chgData name="Nguyen Van Trung" userId="489571c6-8ba5-4f05-9b07-0f8a8ce47714" providerId="ADAL" clId="{16867486-EA68-4AF5-A522-9CAD6CD974A0}" dt="2020-08-27T04:12:07.623" v="2800"/>
          <ac:spMkLst>
            <pc:docMk/>
            <pc:sldMk cId="458165985" sldId="331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12:07.623" v="2800"/>
          <ac:spMkLst>
            <pc:docMk/>
            <pc:sldMk cId="458165985" sldId="331"/>
            <ac:spMk id="22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20:18.441" v="2963" actId="113"/>
          <ac:spMkLst>
            <pc:docMk/>
            <pc:sldMk cId="458165985" sldId="331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4:12:07.623" v="2800"/>
          <ac:grpSpMkLst>
            <pc:docMk/>
            <pc:sldMk cId="458165985" sldId="331"/>
            <ac:grpSpMk id="20" creationId="{00000000-0000-0000-0000-000000000000}"/>
          </ac:grpSpMkLst>
        </pc:grpChg>
      </pc:sldChg>
      <pc:sldChg chg="addSp delSp modSp add del mod">
        <pc:chgData name="Nguyen Van Trung" userId="489571c6-8ba5-4f05-9b07-0f8a8ce47714" providerId="ADAL" clId="{16867486-EA68-4AF5-A522-9CAD6CD974A0}" dt="2020-08-27T04:11:46.402" v="2797" actId="2890"/>
        <pc:sldMkLst>
          <pc:docMk/>
          <pc:sldMk cId="3389807777" sldId="331"/>
        </pc:sldMkLst>
        <pc:spChg chg="mod">
          <ac:chgData name="Nguyen Van Trung" userId="489571c6-8ba5-4f05-9b07-0f8a8ce47714" providerId="ADAL" clId="{16867486-EA68-4AF5-A522-9CAD6CD974A0}" dt="2020-08-27T04:11:45.478" v="2796"/>
          <ac:spMkLst>
            <pc:docMk/>
            <pc:sldMk cId="3389807777" sldId="331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11:44.254" v="2795"/>
          <ac:spMkLst>
            <pc:docMk/>
            <pc:sldMk cId="3389807777" sldId="331"/>
            <ac:spMk id="2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4:11:44.254" v="2795"/>
          <ac:grpSpMkLst>
            <pc:docMk/>
            <pc:sldMk cId="3389807777" sldId="331"/>
            <ac:grpSpMk id="20" creationId="{00000000-0000-0000-0000-000000000000}"/>
          </ac:grpSpMkLst>
        </pc:grpChg>
        <pc:picChg chg="add del">
          <ac:chgData name="Nguyen Van Trung" userId="489571c6-8ba5-4f05-9b07-0f8a8ce47714" providerId="ADAL" clId="{16867486-EA68-4AF5-A522-9CAD6CD974A0}" dt="2020-08-27T04:11:39.936" v="2794" actId="478"/>
          <ac:picMkLst>
            <pc:docMk/>
            <pc:sldMk cId="3389807777" sldId="331"/>
            <ac:picMk id="3" creationId="{24FEED75-154C-4231-94D4-1F8D99424BB8}"/>
          </ac:picMkLst>
        </pc:picChg>
      </pc:sldChg>
      <pc:sldChg chg="modSp add mod">
        <pc:chgData name="Nguyen Van Trung" userId="489571c6-8ba5-4f05-9b07-0f8a8ce47714" providerId="ADAL" clId="{16867486-EA68-4AF5-A522-9CAD6CD974A0}" dt="2020-08-27T04:23:42.083" v="3071" actId="20577"/>
        <pc:sldMkLst>
          <pc:docMk/>
          <pc:sldMk cId="3696036847" sldId="332"/>
        </pc:sldMkLst>
        <pc:spChg chg="mod">
          <ac:chgData name="Nguyen Van Trung" userId="489571c6-8ba5-4f05-9b07-0f8a8ce47714" providerId="ADAL" clId="{16867486-EA68-4AF5-A522-9CAD6CD974A0}" dt="2020-08-27T04:19:03.133" v="2943" actId="20577"/>
          <ac:spMkLst>
            <pc:docMk/>
            <pc:sldMk cId="3696036847" sldId="332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23:42.083" v="3071" actId="20577"/>
          <ac:spMkLst>
            <pc:docMk/>
            <pc:sldMk cId="3696036847" sldId="332"/>
            <ac:spMk id="62" creationId="{00000000-0000-0000-0000-000000000000}"/>
          </ac:spMkLst>
        </pc:spChg>
      </pc:sldChg>
      <pc:sldChg chg="modSp add mod">
        <pc:chgData name="Nguyen Van Trung" userId="489571c6-8ba5-4f05-9b07-0f8a8ce47714" providerId="ADAL" clId="{16867486-EA68-4AF5-A522-9CAD6CD974A0}" dt="2020-08-27T04:30:04.630" v="3390" actId="20577"/>
        <pc:sldMkLst>
          <pc:docMk/>
          <pc:sldMk cId="1800781619" sldId="333"/>
        </pc:sldMkLst>
        <pc:spChg chg="mod">
          <ac:chgData name="Nguyen Van Trung" userId="489571c6-8ba5-4f05-9b07-0f8a8ce47714" providerId="ADAL" clId="{16867486-EA68-4AF5-A522-9CAD6CD974A0}" dt="2020-08-27T04:30:04.630" v="3390" actId="20577"/>
          <ac:spMkLst>
            <pc:docMk/>
            <pc:sldMk cId="1800781619" sldId="333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29:54.035" v="3388" actId="1035"/>
          <ac:spMkLst>
            <pc:docMk/>
            <pc:sldMk cId="1800781619" sldId="333"/>
            <ac:spMk id="62" creationId="{00000000-0000-0000-0000-000000000000}"/>
          </ac:spMkLst>
        </pc:spChg>
      </pc:sldChg>
      <pc:sldChg chg="modSp add mod">
        <pc:chgData name="Nguyen Van Trung" userId="489571c6-8ba5-4f05-9b07-0f8a8ce47714" providerId="ADAL" clId="{16867486-EA68-4AF5-A522-9CAD6CD974A0}" dt="2020-08-27T04:38:15.073" v="4093"/>
        <pc:sldMkLst>
          <pc:docMk/>
          <pc:sldMk cId="4026623210" sldId="334"/>
        </pc:sldMkLst>
        <pc:spChg chg="mod">
          <ac:chgData name="Nguyen Van Trung" userId="489571c6-8ba5-4f05-9b07-0f8a8ce47714" providerId="ADAL" clId="{16867486-EA68-4AF5-A522-9CAD6CD974A0}" dt="2020-08-27T04:30:29.558" v="3410"/>
          <ac:spMkLst>
            <pc:docMk/>
            <pc:sldMk cId="4026623210" sldId="334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30:29.558" v="3410"/>
          <ac:spMkLst>
            <pc:docMk/>
            <pc:sldMk cId="4026623210" sldId="334"/>
            <ac:spMk id="22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38:15.073" v="4093"/>
          <ac:spMkLst>
            <pc:docMk/>
            <pc:sldMk cId="4026623210" sldId="334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4:30:29.558" v="3410"/>
          <ac:grpSpMkLst>
            <pc:docMk/>
            <pc:sldMk cId="4026623210" sldId="334"/>
            <ac:grpSpMk id="20" creationId="{00000000-0000-0000-0000-000000000000}"/>
          </ac:grpSpMkLst>
        </pc:gr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3013EF-AA46-41D5-93C2-36F7A5EF5D89}" type="datetimeFigureOut">
              <a:rPr lang="zh-CN" altLang="en-US" smtClean="0"/>
              <a:t>2021/8/12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104242-42E4-462F-B9A6-468AC33D61A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3616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104242-42E4-462F-B9A6-468AC33D61A2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40208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54659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88218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59595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58555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93717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30423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726769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398867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89483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01010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104242-42E4-462F-B9A6-468AC33D61A2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566300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213744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52788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104242-42E4-462F-B9A6-468AC33D61A2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34764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47228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93142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30592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02435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25421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61399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98477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49"/>
          <a:stretch/>
        </p:blipFill>
        <p:spPr>
          <a:xfrm>
            <a:off x="7958798" y="3443288"/>
            <a:ext cx="4233201" cy="341471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0730" y="233160"/>
            <a:ext cx="2708031" cy="835449"/>
          </a:xfrm>
          <a:prstGeom prst="rect">
            <a:avLst/>
          </a:prstGeom>
        </p:spPr>
      </p:pic>
      <p:sp>
        <p:nvSpPr>
          <p:cNvPr id="4" name="文本框 4"/>
          <p:cNvSpPr txBox="1"/>
          <p:nvPr userDrawn="1"/>
        </p:nvSpPr>
        <p:spPr>
          <a:xfrm>
            <a:off x="4760730" y="1103916"/>
            <a:ext cx="2809295" cy="338554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1600" b="1" u="sng" dirty="0">
                <a:solidFill>
                  <a:srgbClr val="D51C29"/>
                </a:solidFill>
                <a:latin typeface="Calibri" panose="020F0502020204030204" pitchFamily="34" charset="0"/>
              </a:rPr>
              <a:t>KHOA CÔNG</a:t>
            </a:r>
            <a:r>
              <a:rPr lang="en-US" altLang="zh-CN" sz="1600" b="1" u="sng" baseline="0" dirty="0">
                <a:solidFill>
                  <a:srgbClr val="D51C29"/>
                </a:solidFill>
                <a:latin typeface="Calibri" panose="020F0502020204030204" pitchFamily="34" charset="0"/>
              </a:rPr>
              <a:t> NGHỆ THÔNG TIN</a:t>
            </a:r>
            <a:endParaRPr lang="en-US" altLang="zh-CN" sz="1600" b="1" u="sng" dirty="0">
              <a:solidFill>
                <a:srgbClr val="D51C29"/>
              </a:solidFill>
              <a:latin typeface="Calibri" panose="020F0502020204030204" pitchFamily="34" charset="0"/>
            </a:endParaRPr>
          </a:p>
        </p:txBody>
      </p:sp>
      <p:pic>
        <p:nvPicPr>
          <p:cNvPr id="6" name="图片 2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1" y="1521978"/>
            <a:ext cx="2213113" cy="2599729"/>
          </a:xfrm>
          <a:prstGeom prst="rect">
            <a:avLst/>
          </a:prstGeom>
        </p:spPr>
      </p:pic>
      <p:pic>
        <p:nvPicPr>
          <p:cNvPr id="7" name="图片 1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>
            <a:off x="11313172" y="0"/>
            <a:ext cx="878828" cy="891928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556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188415"/>
            <a:ext cx="4463844" cy="6669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606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757925"/>
            <a:ext cx="6096000" cy="55508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169" y="218874"/>
            <a:ext cx="2268720" cy="666951"/>
          </a:xfrm>
          <a:prstGeom prst="rect">
            <a:avLst/>
          </a:prstGeom>
        </p:spPr>
      </p:pic>
      <p:sp>
        <p:nvSpPr>
          <p:cNvPr id="8" name="文本框 4"/>
          <p:cNvSpPr txBox="1"/>
          <p:nvPr userDrawn="1"/>
        </p:nvSpPr>
        <p:spPr>
          <a:xfrm>
            <a:off x="159762" y="885825"/>
            <a:ext cx="2569542" cy="30777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1400" b="1" u="sng" dirty="0">
                <a:solidFill>
                  <a:srgbClr val="D51C29"/>
                </a:solidFill>
                <a:latin typeface="Calibri" panose="020F0502020204030204" pitchFamily="34" charset="0"/>
              </a:rPr>
              <a:t>KHOA CÔNG</a:t>
            </a:r>
            <a:r>
              <a:rPr lang="en-US" altLang="zh-CN" sz="1400" b="1" u="sng" baseline="0" dirty="0">
                <a:solidFill>
                  <a:srgbClr val="D51C29"/>
                </a:solidFill>
                <a:latin typeface="Calibri" panose="020F0502020204030204" pitchFamily="34" charset="0"/>
              </a:rPr>
              <a:t> NGHỆ THÔNG TIN</a:t>
            </a:r>
            <a:endParaRPr lang="en-US" altLang="zh-CN" sz="1400" b="1" u="sng" dirty="0">
              <a:solidFill>
                <a:srgbClr val="D51C29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8340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5810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4"/>
          <p:cNvSpPr>
            <a:spLocks noGrp="1"/>
          </p:cNvSpPr>
          <p:nvPr>
            <p:ph type="pic" sz="quarter" idx="10"/>
          </p:nvPr>
        </p:nvSpPr>
        <p:spPr>
          <a:xfrm>
            <a:off x="1698623" y="2746373"/>
            <a:ext cx="2187580" cy="2187580"/>
          </a:xfrm>
          <a:custGeom>
            <a:avLst/>
            <a:gdLst>
              <a:gd name="connsiteX0" fmla="*/ 1093790 w 2187580"/>
              <a:gd name="connsiteY0" fmla="*/ 0 h 2187580"/>
              <a:gd name="connsiteX1" fmla="*/ 2187580 w 2187580"/>
              <a:gd name="connsiteY1" fmla="*/ 1093790 h 2187580"/>
              <a:gd name="connsiteX2" fmla="*/ 1093790 w 2187580"/>
              <a:gd name="connsiteY2" fmla="*/ 2187580 h 2187580"/>
              <a:gd name="connsiteX3" fmla="*/ 0 w 2187580"/>
              <a:gd name="connsiteY3" fmla="*/ 1093790 h 2187580"/>
              <a:gd name="connsiteX4" fmla="*/ 1093790 w 2187580"/>
              <a:gd name="connsiteY4" fmla="*/ 0 h 2187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7580" h="2187580">
                <a:moveTo>
                  <a:pt x="1093790" y="0"/>
                </a:moveTo>
                <a:cubicBezTo>
                  <a:pt x="1697874" y="0"/>
                  <a:pt x="2187580" y="489706"/>
                  <a:pt x="2187580" y="1093790"/>
                </a:cubicBezTo>
                <a:cubicBezTo>
                  <a:pt x="2187580" y="1697874"/>
                  <a:pt x="1697874" y="2187580"/>
                  <a:pt x="1093790" y="2187580"/>
                </a:cubicBezTo>
                <a:cubicBezTo>
                  <a:pt x="489706" y="2187580"/>
                  <a:pt x="0" y="1697874"/>
                  <a:pt x="0" y="1093790"/>
                </a:cubicBezTo>
                <a:cubicBezTo>
                  <a:pt x="0" y="489706"/>
                  <a:pt x="489706" y="0"/>
                  <a:pt x="109379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4564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557766" cy="1418446"/>
          </a:xfrm>
          <a:prstGeom prst="rect">
            <a:avLst/>
          </a:prstGeom>
        </p:spPr>
      </p:pic>
      <p:sp>
        <p:nvSpPr>
          <p:cNvPr id="3" name="文本框 2"/>
          <p:cNvSpPr txBox="1"/>
          <p:nvPr userDrawn="1"/>
        </p:nvSpPr>
        <p:spPr>
          <a:xfrm>
            <a:off x="4318000" y="2971800"/>
            <a:ext cx="355600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感谢您下载包图网平台上提供的</a:t>
            </a:r>
            <a:r>
              <a:rPr lang="en-US" altLang="zh-CN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</a:t>
            </a:r>
            <a:r>
              <a:rPr lang="zh-CN" altLang="en-US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作品，为了您和包图网以及原创作者的利益，请勿复制、传播、销售，否则将承担法律责任！包图网将对作品进行维权，按照传播下载次数进行十倍的索取赔偿！</a:t>
            </a:r>
          </a:p>
          <a:p>
            <a:r>
              <a:rPr lang="en-US" altLang="zh-CN" sz="6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ibaotu.com</a:t>
            </a:r>
          </a:p>
        </p:txBody>
      </p:sp>
      <p:sp>
        <p:nvSpPr>
          <p:cNvPr id="4" name="TextBox 3"/>
          <p:cNvSpPr txBox="1"/>
          <p:nvPr userDrawn="1"/>
        </p:nvSpPr>
        <p:spPr>
          <a:xfrm>
            <a:off x="11602899" y="6287572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32052700-9C14-40BB-AC4A-3575FEFBB826}" type="slidenum">
              <a:rPr lang="en-US" b="1" smtClean="0">
                <a:latin typeface="Cambria" panose="02040503050406030204" pitchFamily="18" charset="0"/>
              </a:rPr>
              <a:t>‹#›</a:t>
            </a:fld>
            <a:endParaRPr lang="en-US" b="1" dirty="0">
              <a:latin typeface="Cambria" panose="02040503050406030204" pitchFamily="18" charset="0"/>
            </a:endParaRPr>
          </a:p>
        </p:txBody>
      </p:sp>
      <p:cxnSp>
        <p:nvCxnSpPr>
          <p:cNvPr id="5" name="Straight Connector 4"/>
          <p:cNvCxnSpPr/>
          <p:nvPr userDrawn="1"/>
        </p:nvCxnSpPr>
        <p:spPr>
          <a:xfrm flipV="1">
            <a:off x="0" y="6457950"/>
            <a:ext cx="11458575" cy="14288"/>
          </a:xfrm>
          <a:prstGeom prst="line">
            <a:avLst/>
          </a:prstGeom>
          <a:ln w="28575">
            <a:solidFill>
              <a:srgbClr val="D32F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0" y="6517929"/>
            <a:ext cx="1003300" cy="294229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1025524" y="6517929"/>
            <a:ext cx="23119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rgbClr val="D51C29"/>
                </a:solidFill>
                <a:latin typeface="Cambria" panose="02040503050406030204" pitchFamily="18" charset="0"/>
              </a:rPr>
              <a:t>KHOA</a:t>
            </a:r>
            <a:r>
              <a:rPr lang="en-US" sz="1200" b="1" baseline="0" dirty="0">
                <a:solidFill>
                  <a:srgbClr val="D51C29"/>
                </a:solidFill>
                <a:latin typeface="Cambria" panose="02040503050406030204" pitchFamily="18" charset="0"/>
              </a:rPr>
              <a:t> CÔNG NGHỆ THÔNG TIN</a:t>
            </a:r>
            <a:endParaRPr lang="en-US" sz="1200" b="1" dirty="0">
              <a:solidFill>
                <a:srgbClr val="D51C29"/>
              </a:solidFill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4241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4" r:id="rId2"/>
    <p:sldLayoutId id="2147483663" r:id="rId3"/>
    <p:sldLayoutId id="2147483662" r:id="rId4"/>
    <p:sldLayoutId id="2147483670" r:id="rId5"/>
  </p:sldLayoutIdLst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CEF99411-4709-4D85-A7C3-945C4791A054}"/>
              </a:ext>
            </a:extLst>
          </p:cNvPr>
          <p:cNvSpPr txBox="1"/>
          <p:nvPr/>
        </p:nvSpPr>
        <p:spPr>
          <a:xfrm>
            <a:off x="3778229" y="1625116"/>
            <a:ext cx="5232523" cy="8309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800" b="1" dirty="0">
                <a:solidFill>
                  <a:srgbClr val="2C3E5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CƠ SỞ </a:t>
            </a:r>
            <a:r>
              <a:rPr lang="en-US" altLang="zh-CN" sz="4800" b="1">
                <a:solidFill>
                  <a:srgbClr val="2C3E5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LẬP TRÌNH</a:t>
            </a:r>
            <a:endParaRPr lang="en-US" altLang="zh-CN" sz="4800" b="1" dirty="0">
              <a:solidFill>
                <a:srgbClr val="2C3E50"/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97D9BB3D-6037-4984-B1C9-6EA6F0733901}"/>
              </a:ext>
            </a:extLst>
          </p:cNvPr>
          <p:cNvGrpSpPr/>
          <p:nvPr/>
        </p:nvGrpSpPr>
        <p:grpSpPr>
          <a:xfrm>
            <a:off x="4520692" y="4328846"/>
            <a:ext cx="416937" cy="416934"/>
            <a:chOff x="891974" y="4415843"/>
            <a:chExt cx="450443" cy="450443"/>
          </a:xfrm>
        </p:grpSpPr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9C9DB4BA-54F7-4C0E-AE0C-B1C46DE8FD76}"/>
                </a:ext>
              </a:extLst>
            </p:cNvPr>
            <p:cNvSpPr/>
            <p:nvPr/>
          </p:nvSpPr>
          <p:spPr>
            <a:xfrm>
              <a:off x="891974" y="4415843"/>
              <a:ext cx="450443" cy="450443"/>
            </a:xfrm>
            <a:prstGeom prst="ellipse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1" name="椭圆 39">
              <a:extLst>
                <a:ext uri="{FF2B5EF4-FFF2-40B4-BE49-F238E27FC236}">
                  <a16:creationId xmlns:a16="http://schemas.microsoft.com/office/drawing/2014/main" id="{A2EF981A-E8A3-4B9C-9705-339D975A808A}"/>
                </a:ext>
              </a:extLst>
            </p:cNvPr>
            <p:cNvSpPr/>
            <p:nvPr/>
          </p:nvSpPr>
          <p:spPr>
            <a:xfrm>
              <a:off x="993275" y="4502064"/>
              <a:ext cx="247839" cy="278000"/>
            </a:xfrm>
            <a:custGeom>
              <a:avLst/>
              <a:gdLst>
                <a:gd name="connsiteX0" fmla="*/ 199932 w 300038"/>
                <a:gd name="connsiteY0" fmla="*/ 273051 h 336551"/>
                <a:gd name="connsiteX1" fmla="*/ 192088 w 300038"/>
                <a:gd name="connsiteY1" fmla="*/ 280989 h 336551"/>
                <a:gd name="connsiteX2" fmla="*/ 192088 w 300038"/>
                <a:gd name="connsiteY2" fmla="*/ 306124 h 336551"/>
                <a:gd name="connsiteX3" fmla="*/ 199932 w 300038"/>
                <a:gd name="connsiteY3" fmla="*/ 312739 h 336551"/>
                <a:gd name="connsiteX4" fmla="*/ 250919 w 300038"/>
                <a:gd name="connsiteY4" fmla="*/ 312739 h 336551"/>
                <a:gd name="connsiteX5" fmla="*/ 258763 w 300038"/>
                <a:gd name="connsiteY5" fmla="*/ 306124 h 336551"/>
                <a:gd name="connsiteX6" fmla="*/ 258763 w 300038"/>
                <a:gd name="connsiteY6" fmla="*/ 280989 h 336551"/>
                <a:gd name="connsiteX7" fmla="*/ 250919 w 300038"/>
                <a:gd name="connsiteY7" fmla="*/ 273051 h 336551"/>
                <a:gd name="connsiteX8" fmla="*/ 199932 w 300038"/>
                <a:gd name="connsiteY8" fmla="*/ 273051 h 336551"/>
                <a:gd name="connsiteX9" fmla="*/ 101328 w 300038"/>
                <a:gd name="connsiteY9" fmla="*/ 196851 h 336551"/>
                <a:gd name="connsiteX10" fmla="*/ 107908 w 300038"/>
                <a:gd name="connsiteY10" fmla="*/ 196851 h 336551"/>
                <a:gd name="connsiteX11" fmla="*/ 111856 w 300038"/>
                <a:gd name="connsiteY11" fmla="*/ 202123 h 336551"/>
                <a:gd name="connsiteX12" fmla="*/ 128964 w 300038"/>
                <a:gd name="connsiteY12" fmla="*/ 248250 h 336551"/>
                <a:gd name="connsiteX13" fmla="*/ 131595 w 300038"/>
                <a:gd name="connsiteY13" fmla="*/ 239025 h 336551"/>
                <a:gd name="connsiteX14" fmla="*/ 126332 w 300038"/>
                <a:gd name="connsiteY14" fmla="*/ 225845 h 336551"/>
                <a:gd name="connsiteX15" fmla="*/ 127648 w 300038"/>
                <a:gd name="connsiteY15" fmla="*/ 217938 h 336551"/>
                <a:gd name="connsiteX16" fmla="*/ 132911 w 300038"/>
                <a:gd name="connsiteY16" fmla="*/ 215302 h 336551"/>
                <a:gd name="connsiteX17" fmla="*/ 167126 w 300038"/>
                <a:gd name="connsiteY17" fmla="*/ 215302 h 336551"/>
                <a:gd name="connsiteX18" fmla="*/ 172390 w 300038"/>
                <a:gd name="connsiteY18" fmla="*/ 217938 h 336551"/>
                <a:gd name="connsiteX19" fmla="*/ 173706 w 300038"/>
                <a:gd name="connsiteY19" fmla="*/ 225845 h 336551"/>
                <a:gd name="connsiteX20" fmla="*/ 168442 w 300038"/>
                <a:gd name="connsiteY20" fmla="*/ 239025 h 336551"/>
                <a:gd name="connsiteX21" fmla="*/ 171074 w 300038"/>
                <a:gd name="connsiteY21" fmla="*/ 248250 h 336551"/>
                <a:gd name="connsiteX22" fmla="*/ 188182 w 300038"/>
                <a:gd name="connsiteY22" fmla="*/ 202123 h 336551"/>
                <a:gd name="connsiteX23" fmla="*/ 192130 w 300038"/>
                <a:gd name="connsiteY23" fmla="*/ 196851 h 336551"/>
                <a:gd name="connsiteX24" fmla="*/ 198710 w 300038"/>
                <a:gd name="connsiteY24" fmla="*/ 196851 h 336551"/>
                <a:gd name="connsiteX25" fmla="*/ 265823 w 300038"/>
                <a:gd name="connsiteY25" fmla="*/ 224527 h 336551"/>
                <a:gd name="connsiteX26" fmla="*/ 300038 w 300038"/>
                <a:gd name="connsiteY26" fmla="*/ 274609 h 336551"/>
                <a:gd name="connsiteX27" fmla="*/ 300038 w 300038"/>
                <a:gd name="connsiteY27" fmla="*/ 328643 h 336551"/>
                <a:gd name="connsiteX28" fmla="*/ 292142 w 300038"/>
                <a:gd name="connsiteY28" fmla="*/ 336551 h 336551"/>
                <a:gd name="connsiteX29" fmla="*/ 7896 w 300038"/>
                <a:gd name="connsiteY29" fmla="*/ 336551 h 336551"/>
                <a:gd name="connsiteX30" fmla="*/ 0 w 300038"/>
                <a:gd name="connsiteY30" fmla="*/ 328643 h 336551"/>
                <a:gd name="connsiteX31" fmla="*/ 0 w 300038"/>
                <a:gd name="connsiteY31" fmla="*/ 274609 h 336551"/>
                <a:gd name="connsiteX32" fmla="*/ 34215 w 300038"/>
                <a:gd name="connsiteY32" fmla="*/ 224527 h 336551"/>
                <a:gd name="connsiteX33" fmla="*/ 101328 w 300038"/>
                <a:gd name="connsiteY33" fmla="*/ 196851 h 336551"/>
                <a:gd name="connsiteX34" fmla="*/ 155328 w 300038"/>
                <a:gd name="connsiteY34" fmla="*/ 0 h 336551"/>
                <a:gd name="connsiteX35" fmla="*/ 201775 w 300038"/>
                <a:gd name="connsiteY35" fmla="*/ 15854 h 336551"/>
                <a:gd name="connsiteX36" fmla="*/ 223008 w 300038"/>
                <a:gd name="connsiteY36" fmla="*/ 79268 h 336551"/>
                <a:gd name="connsiteX37" fmla="*/ 224335 w 300038"/>
                <a:gd name="connsiteY37" fmla="*/ 93801 h 336551"/>
                <a:gd name="connsiteX38" fmla="*/ 229643 w 300038"/>
                <a:gd name="connsiteY38" fmla="*/ 100407 h 336551"/>
                <a:gd name="connsiteX39" fmla="*/ 232297 w 300038"/>
                <a:gd name="connsiteY39" fmla="*/ 125508 h 336551"/>
                <a:gd name="connsiteX40" fmla="*/ 208410 w 300038"/>
                <a:gd name="connsiteY40" fmla="*/ 151931 h 336551"/>
                <a:gd name="connsiteX41" fmla="*/ 185850 w 300038"/>
                <a:gd name="connsiteY41" fmla="*/ 183639 h 336551"/>
                <a:gd name="connsiteX42" fmla="*/ 172579 w 300038"/>
                <a:gd name="connsiteY42" fmla="*/ 192887 h 336551"/>
                <a:gd name="connsiteX43" fmla="*/ 150019 w 300038"/>
                <a:gd name="connsiteY43" fmla="*/ 196850 h 336551"/>
                <a:gd name="connsiteX44" fmla="*/ 127459 w 300038"/>
                <a:gd name="connsiteY44" fmla="*/ 192887 h 336551"/>
                <a:gd name="connsiteX45" fmla="*/ 114189 w 300038"/>
                <a:gd name="connsiteY45" fmla="*/ 183639 h 336551"/>
                <a:gd name="connsiteX46" fmla="*/ 91629 w 300038"/>
                <a:gd name="connsiteY46" fmla="*/ 151931 h 336551"/>
                <a:gd name="connsiteX47" fmla="*/ 67742 w 300038"/>
                <a:gd name="connsiteY47" fmla="*/ 125508 h 336551"/>
                <a:gd name="connsiteX48" fmla="*/ 70396 w 300038"/>
                <a:gd name="connsiteY48" fmla="*/ 100407 h 336551"/>
                <a:gd name="connsiteX49" fmla="*/ 75704 w 300038"/>
                <a:gd name="connsiteY49" fmla="*/ 93801 h 336551"/>
                <a:gd name="connsiteX50" fmla="*/ 77031 w 300038"/>
                <a:gd name="connsiteY50" fmla="*/ 85874 h 336551"/>
                <a:gd name="connsiteX51" fmla="*/ 74377 w 300038"/>
                <a:gd name="connsiteY51" fmla="*/ 50203 h 336551"/>
                <a:gd name="connsiteX52" fmla="*/ 103572 w 300038"/>
                <a:gd name="connsiteY52" fmla="*/ 27744 h 336551"/>
                <a:gd name="connsiteX53" fmla="*/ 119497 w 300038"/>
                <a:gd name="connsiteY53" fmla="*/ 10569 h 336551"/>
                <a:gd name="connsiteX54" fmla="*/ 155328 w 300038"/>
                <a:gd name="connsiteY54" fmla="*/ 0 h 336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300038" h="336551">
                  <a:moveTo>
                    <a:pt x="199932" y="273051"/>
                  </a:moveTo>
                  <a:cubicBezTo>
                    <a:pt x="194703" y="273051"/>
                    <a:pt x="192088" y="277020"/>
                    <a:pt x="192088" y="280989"/>
                  </a:cubicBezTo>
                  <a:cubicBezTo>
                    <a:pt x="192088" y="306124"/>
                    <a:pt x="192088" y="306124"/>
                    <a:pt x="192088" y="306124"/>
                  </a:cubicBezTo>
                  <a:cubicBezTo>
                    <a:pt x="192088" y="310093"/>
                    <a:pt x="194703" y="312739"/>
                    <a:pt x="199932" y="312739"/>
                  </a:cubicBezTo>
                  <a:cubicBezTo>
                    <a:pt x="250919" y="312739"/>
                    <a:pt x="250919" y="312739"/>
                    <a:pt x="250919" y="312739"/>
                  </a:cubicBezTo>
                  <a:cubicBezTo>
                    <a:pt x="254841" y="312739"/>
                    <a:pt x="258763" y="310093"/>
                    <a:pt x="258763" y="306124"/>
                  </a:cubicBezTo>
                  <a:lnTo>
                    <a:pt x="258763" y="280989"/>
                  </a:lnTo>
                  <a:cubicBezTo>
                    <a:pt x="258763" y="277020"/>
                    <a:pt x="254841" y="273051"/>
                    <a:pt x="250919" y="273051"/>
                  </a:cubicBezTo>
                  <a:cubicBezTo>
                    <a:pt x="199932" y="273051"/>
                    <a:pt x="199932" y="273051"/>
                    <a:pt x="199932" y="273051"/>
                  </a:cubicBezTo>
                  <a:close/>
                  <a:moveTo>
                    <a:pt x="101328" y="196851"/>
                  </a:moveTo>
                  <a:cubicBezTo>
                    <a:pt x="103960" y="196851"/>
                    <a:pt x="105276" y="196851"/>
                    <a:pt x="107908" y="196851"/>
                  </a:cubicBezTo>
                  <a:cubicBezTo>
                    <a:pt x="109224" y="198169"/>
                    <a:pt x="110540" y="199487"/>
                    <a:pt x="111856" y="202123"/>
                  </a:cubicBezTo>
                  <a:cubicBezTo>
                    <a:pt x="128964" y="248250"/>
                    <a:pt x="128964" y="248250"/>
                    <a:pt x="128964" y="248250"/>
                  </a:cubicBezTo>
                  <a:cubicBezTo>
                    <a:pt x="131595" y="239025"/>
                    <a:pt x="131595" y="239025"/>
                    <a:pt x="131595" y="239025"/>
                  </a:cubicBezTo>
                  <a:cubicBezTo>
                    <a:pt x="126332" y="225845"/>
                    <a:pt x="126332" y="225845"/>
                    <a:pt x="126332" y="225845"/>
                  </a:cubicBezTo>
                  <a:cubicBezTo>
                    <a:pt x="125016" y="223209"/>
                    <a:pt x="126332" y="220574"/>
                    <a:pt x="127648" y="217938"/>
                  </a:cubicBezTo>
                  <a:cubicBezTo>
                    <a:pt x="128964" y="216620"/>
                    <a:pt x="131595" y="215302"/>
                    <a:pt x="132911" y="215302"/>
                  </a:cubicBezTo>
                  <a:cubicBezTo>
                    <a:pt x="167126" y="215302"/>
                    <a:pt x="167126" y="215302"/>
                    <a:pt x="167126" y="215302"/>
                  </a:cubicBezTo>
                  <a:cubicBezTo>
                    <a:pt x="168442" y="215302"/>
                    <a:pt x="171074" y="216620"/>
                    <a:pt x="172390" y="217938"/>
                  </a:cubicBezTo>
                  <a:cubicBezTo>
                    <a:pt x="173706" y="220574"/>
                    <a:pt x="175022" y="223209"/>
                    <a:pt x="173706" y="225845"/>
                  </a:cubicBezTo>
                  <a:cubicBezTo>
                    <a:pt x="168442" y="239025"/>
                    <a:pt x="168442" y="239025"/>
                    <a:pt x="168442" y="239025"/>
                  </a:cubicBezTo>
                  <a:cubicBezTo>
                    <a:pt x="171074" y="248250"/>
                    <a:pt x="171074" y="248250"/>
                    <a:pt x="171074" y="248250"/>
                  </a:cubicBezTo>
                  <a:cubicBezTo>
                    <a:pt x="188182" y="202123"/>
                    <a:pt x="188182" y="202123"/>
                    <a:pt x="188182" y="202123"/>
                  </a:cubicBezTo>
                  <a:cubicBezTo>
                    <a:pt x="189498" y="199487"/>
                    <a:pt x="190814" y="198169"/>
                    <a:pt x="192130" y="196851"/>
                  </a:cubicBezTo>
                  <a:cubicBezTo>
                    <a:pt x="194762" y="196851"/>
                    <a:pt x="196078" y="196851"/>
                    <a:pt x="198710" y="196851"/>
                  </a:cubicBezTo>
                  <a:cubicBezTo>
                    <a:pt x="265823" y="224527"/>
                    <a:pt x="265823" y="224527"/>
                    <a:pt x="265823" y="224527"/>
                  </a:cubicBezTo>
                  <a:cubicBezTo>
                    <a:pt x="286879" y="232435"/>
                    <a:pt x="300038" y="252204"/>
                    <a:pt x="300038" y="274609"/>
                  </a:cubicBezTo>
                  <a:cubicBezTo>
                    <a:pt x="300038" y="328643"/>
                    <a:pt x="300038" y="328643"/>
                    <a:pt x="300038" y="328643"/>
                  </a:cubicBezTo>
                  <a:cubicBezTo>
                    <a:pt x="300038" y="332597"/>
                    <a:pt x="296090" y="336551"/>
                    <a:pt x="292142" y="336551"/>
                  </a:cubicBezTo>
                  <a:cubicBezTo>
                    <a:pt x="7896" y="336551"/>
                    <a:pt x="7896" y="336551"/>
                    <a:pt x="7896" y="336551"/>
                  </a:cubicBezTo>
                  <a:cubicBezTo>
                    <a:pt x="3948" y="336551"/>
                    <a:pt x="0" y="332597"/>
                    <a:pt x="0" y="328643"/>
                  </a:cubicBezTo>
                  <a:cubicBezTo>
                    <a:pt x="0" y="274609"/>
                    <a:pt x="0" y="274609"/>
                    <a:pt x="0" y="274609"/>
                  </a:cubicBezTo>
                  <a:cubicBezTo>
                    <a:pt x="0" y="252204"/>
                    <a:pt x="13159" y="232435"/>
                    <a:pt x="34215" y="224527"/>
                  </a:cubicBezTo>
                  <a:cubicBezTo>
                    <a:pt x="101328" y="196851"/>
                    <a:pt x="101328" y="196851"/>
                    <a:pt x="101328" y="196851"/>
                  </a:cubicBezTo>
                  <a:close/>
                  <a:moveTo>
                    <a:pt x="155328" y="0"/>
                  </a:moveTo>
                  <a:cubicBezTo>
                    <a:pt x="171252" y="0"/>
                    <a:pt x="187177" y="5285"/>
                    <a:pt x="201775" y="15854"/>
                  </a:cubicBezTo>
                  <a:cubicBezTo>
                    <a:pt x="225662" y="34350"/>
                    <a:pt x="223008" y="72663"/>
                    <a:pt x="223008" y="79268"/>
                  </a:cubicBezTo>
                  <a:cubicBezTo>
                    <a:pt x="223008" y="84553"/>
                    <a:pt x="224335" y="89838"/>
                    <a:pt x="224335" y="93801"/>
                  </a:cubicBezTo>
                  <a:cubicBezTo>
                    <a:pt x="225662" y="95122"/>
                    <a:pt x="228316" y="96443"/>
                    <a:pt x="229643" y="100407"/>
                  </a:cubicBezTo>
                  <a:cubicBezTo>
                    <a:pt x="234951" y="107012"/>
                    <a:pt x="234951" y="114939"/>
                    <a:pt x="232297" y="125508"/>
                  </a:cubicBezTo>
                  <a:cubicBezTo>
                    <a:pt x="226989" y="146647"/>
                    <a:pt x="215045" y="150610"/>
                    <a:pt x="208410" y="151931"/>
                  </a:cubicBezTo>
                  <a:cubicBezTo>
                    <a:pt x="204429" y="159858"/>
                    <a:pt x="195139" y="175712"/>
                    <a:pt x="185850" y="183639"/>
                  </a:cubicBezTo>
                  <a:cubicBezTo>
                    <a:pt x="183196" y="187602"/>
                    <a:pt x="177888" y="190244"/>
                    <a:pt x="172579" y="192887"/>
                  </a:cubicBezTo>
                  <a:cubicBezTo>
                    <a:pt x="164617" y="195529"/>
                    <a:pt x="157982" y="196850"/>
                    <a:pt x="150019" y="196850"/>
                  </a:cubicBezTo>
                  <a:cubicBezTo>
                    <a:pt x="142057" y="196850"/>
                    <a:pt x="135422" y="195529"/>
                    <a:pt x="127459" y="192887"/>
                  </a:cubicBezTo>
                  <a:cubicBezTo>
                    <a:pt x="122151" y="190244"/>
                    <a:pt x="116843" y="187602"/>
                    <a:pt x="114189" y="183639"/>
                  </a:cubicBezTo>
                  <a:cubicBezTo>
                    <a:pt x="104900" y="175712"/>
                    <a:pt x="95610" y="159858"/>
                    <a:pt x="91629" y="151931"/>
                  </a:cubicBezTo>
                  <a:cubicBezTo>
                    <a:pt x="84994" y="150610"/>
                    <a:pt x="73050" y="146647"/>
                    <a:pt x="67742" y="125508"/>
                  </a:cubicBezTo>
                  <a:cubicBezTo>
                    <a:pt x="65088" y="114939"/>
                    <a:pt x="65088" y="107012"/>
                    <a:pt x="70396" y="100407"/>
                  </a:cubicBezTo>
                  <a:cubicBezTo>
                    <a:pt x="71723" y="96443"/>
                    <a:pt x="74377" y="95122"/>
                    <a:pt x="75704" y="93801"/>
                  </a:cubicBezTo>
                  <a:cubicBezTo>
                    <a:pt x="75704" y="91159"/>
                    <a:pt x="75704" y="88516"/>
                    <a:pt x="77031" y="85874"/>
                  </a:cubicBezTo>
                  <a:cubicBezTo>
                    <a:pt x="73050" y="80590"/>
                    <a:pt x="67742" y="68699"/>
                    <a:pt x="74377" y="50203"/>
                  </a:cubicBezTo>
                  <a:cubicBezTo>
                    <a:pt x="81013" y="30386"/>
                    <a:pt x="95610" y="27744"/>
                    <a:pt x="103572" y="27744"/>
                  </a:cubicBezTo>
                  <a:cubicBezTo>
                    <a:pt x="106227" y="22459"/>
                    <a:pt x="111535" y="17175"/>
                    <a:pt x="119497" y="10569"/>
                  </a:cubicBezTo>
                  <a:cubicBezTo>
                    <a:pt x="128786" y="3963"/>
                    <a:pt x="142057" y="0"/>
                    <a:pt x="1553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12" name="文本框 11">
            <a:extLst>
              <a:ext uri="{FF2B5EF4-FFF2-40B4-BE49-F238E27FC236}">
                <a16:creationId xmlns:a16="http://schemas.microsoft.com/office/drawing/2014/main" id="{C9BD2F7B-3F77-4C00-A03B-0C17F27D1349}"/>
              </a:ext>
            </a:extLst>
          </p:cNvPr>
          <p:cNvSpPr txBox="1"/>
          <p:nvPr/>
        </p:nvSpPr>
        <p:spPr>
          <a:xfrm>
            <a:off x="5088019" y="4276226"/>
            <a:ext cx="3698795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b="1" dirty="0">
                <a:solidFill>
                  <a:schemeClr val="bg2">
                    <a:lumMod val="50000"/>
                  </a:schemeClr>
                </a:solidFill>
                <a:latin typeface="Cambria" panose="02040503050406030204" pitchFamily="18" charset="0"/>
                <a:ea typeface="+mj-ea"/>
              </a:rPr>
              <a:t>GVGD: </a:t>
            </a:r>
            <a:r>
              <a:rPr lang="en-US" altLang="zh-CN" b="1" dirty="0" err="1">
                <a:solidFill>
                  <a:schemeClr val="bg2">
                    <a:lumMod val="50000"/>
                  </a:schemeClr>
                </a:solidFill>
                <a:latin typeface="Cambria" panose="02040503050406030204" pitchFamily="18" charset="0"/>
                <a:ea typeface="+mj-ea"/>
              </a:rPr>
              <a:t>ThS</a:t>
            </a:r>
            <a:r>
              <a:rPr lang="en-US" altLang="zh-CN" b="1" dirty="0">
                <a:solidFill>
                  <a:schemeClr val="bg2">
                    <a:lumMod val="50000"/>
                  </a:schemeClr>
                </a:solidFill>
                <a:latin typeface="Cambria" panose="02040503050406030204" pitchFamily="18" charset="0"/>
                <a:ea typeface="+mj-ea"/>
              </a:rPr>
              <a:t>. NGUYỄN VĂN TRUNG</a:t>
            </a:r>
          </a:p>
        </p:txBody>
      </p:sp>
      <p:pic>
        <p:nvPicPr>
          <p:cNvPr id="18" name="William Joseph - Radioactive">
            <a:hlinkClick r:id="" action="ppaction://media"/>
            <a:extLst>
              <a:ext uri="{FF2B5EF4-FFF2-40B4-BE49-F238E27FC236}">
                <a16:creationId xmlns:a16="http://schemas.microsoft.com/office/drawing/2014/main" id="{74606A9D-B362-448E-BAAC-A60B438E8D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-733425"/>
            <a:ext cx="609600" cy="609600"/>
          </a:xfrm>
          <a:prstGeom prst="rect">
            <a:avLst/>
          </a:prstGeom>
        </p:spPr>
      </p:pic>
      <p:sp>
        <p:nvSpPr>
          <p:cNvPr id="13" name="文本框 6">
            <a:extLst>
              <a:ext uri="{FF2B5EF4-FFF2-40B4-BE49-F238E27FC236}">
                <a16:creationId xmlns:a16="http://schemas.microsoft.com/office/drawing/2014/main" id="{CEF99411-4709-4D85-A7C3-945C4791A054}"/>
              </a:ext>
            </a:extLst>
          </p:cNvPr>
          <p:cNvSpPr txBox="1"/>
          <p:nvPr/>
        </p:nvSpPr>
        <p:spPr>
          <a:xfrm>
            <a:off x="2004704" y="2306177"/>
            <a:ext cx="8779570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b="1" dirty="0">
                <a:solidFill>
                  <a:srgbClr val="2C3E5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(</a:t>
            </a:r>
            <a:r>
              <a:rPr lang="en-US" altLang="zh-CN" sz="2800" b="1">
                <a:solidFill>
                  <a:srgbClr val="2C3E5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Programming Basics)</a:t>
            </a:r>
            <a:endParaRPr lang="en-US" altLang="zh-CN" sz="2800" b="1" dirty="0">
              <a:solidFill>
                <a:srgbClr val="2C3E50"/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14" name="组合 12">
            <a:extLst>
              <a:ext uri="{FF2B5EF4-FFF2-40B4-BE49-F238E27FC236}">
                <a16:creationId xmlns:a16="http://schemas.microsoft.com/office/drawing/2014/main" id="{A6373AAE-0444-45F1-A55E-2836D8D88CFA}"/>
              </a:ext>
            </a:extLst>
          </p:cNvPr>
          <p:cNvGrpSpPr/>
          <p:nvPr/>
        </p:nvGrpSpPr>
        <p:grpSpPr>
          <a:xfrm>
            <a:off x="4520692" y="5285515"/>
            <a:ext cx="416937" cy="416934"/>
            <a:chOff x="891974" y="4415843"/>
            <a:chExt cx="450443" cy="450443"/>
          </a:xfrm>
        </p:grpSpPr>
        <p:sp>
          <p:nvSpPr>
            <p:cNvPr id="15" name="椭圆 13">
              <a:extLst>
                <a:ext uri="{FF2B5EF4-FFF2-40B4-BE49-F238E27FC236}">
                  <a16:creationId xmlns:a16="http://schemas.microsoft.com/office/drawing/2014/main" id="{CDAA027D-F144-4D14-B4A5-F6916DF57A23}"/>
                </a:ext>
              </a:extLst>
            </p:cNvPr>
            <p:cNvSpPr/>
            <p:nvPr/>
          </p:nvSpPr>
          <p:spPr>
            <a:xfrm>
              <a:off x="891974" y="4415843"/>
              <a:ext cx="450443" cy="450443"/>
            </a:xfrm>
            <a:prstGeom prst="ellipse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6" name="椭圆 44">
              <a:extLst>
                <a:ext uri="{FF2B5EF4-FFF2-40B4-BE49-F238E27FC236}">
                  <a16:creationId xmlns:a16="http://schemas.microsoft.com/office/drawing/2014/main" id="{92A36B17-D0F9-46AC-BA69-068766D94A9C}"/>
                </a:ext>
              </a:extLst>
            </p:cNvPr>
            <p:cNvSpPr/>
            <p:nvPr/>
          </p:nvSpPr>
          <p:spPr>
            <a:xfrm>
              <a:off x="978196" y="4510710"/>
              <a:ext cx="278000" cy="260708"/>
            </a:xfrm>
            <a:custGeom>
              <a:avLst/>
              <a:gdLst>
                <a:gd name="connsiteX0" fmla="*/ 249749 w 331788"/>
                <a:gd name="connsiteY0" fmla="*/ 163513 h 311151"/>
                <a:gd name="connsiteX1" fmla="*/ 243291 w 331788"/>
                <a:gd name="connsiteY1" fmla="*/ 171424 h 311151"/>
                <a:gd name="connsiteX2" fmla="*/ 243291 w 331788"/>
                <a:gd name="connsiteY2" fmla="*/ 218888 h 311151"/>
                <a:gd name="connsiteX3" fmla="*/ 238125 w 331788"/>
                <a:gd name="connsiteY3" fmla="*/ 229435 h 311151"/>
                <a:gd name="connsiteX4" fmla="*/ 249749 w 331788"/>
                <a:gd name="connsiteY4" fmla="*/ 241301 h 311151"/>
                <a:gd name="connsiteX5" fmla="*/ 260081 w 331788"/>
                <a:gd name="connsiteY5" fmla="*/ 236027 h 311151"/>
                <a:gd name="connsiteX6" fmla="*/ 288495 w 331788"/>
                <a:gd name="connsiteY6" fmla="*/ 236027 h 311151"/>
                <a:gd name="connsiteX7" fmla="*/ 307868 w 331788"/>
                <a:gd name="connsiteY7" fmla="*/ 236027 h 311151"/>
                <a:gd name="connsiteX8" fmla="*/ 314325 w 331788"/>
                <a:gd name="connsiteY8" fmla="*/ 229435 h 311151"/>
                <a:gd name="connsiteX9" fmla="*/ 307868 w 331788"/>
                <a:gd name="connsiteY9" fmla="*/ 221525 h 311151"/>
                <a:gd name="connsiteX10" fmla="*/ 260081 w 331788"/>
                <a:gd name="connsiteY10" fmla="*/ 221525 h 311151"/>
                <a:gd name="connsiteX11" fmla="*/ 257498 w 331788"/>
                <a:gd name="connsiteY11" fmla="*/ 218888 h 311151"/>
                <a:gd name="connsiteX12" fmla="*/ 257498 w 331788"/>
                <a:gd name="connsiteY12" fmla="*/ 171424 h 311151"/>
                <a:gd name="connsiteX13" fmla="*/ 249749 w 331788"/>
                <a:gd name="connsiteY13" fmla="*/ 163513 h 311151"/>
                <a:gd name="connsiteX14" fmla="*/ 250178 w 331788"/>
                <a:gd name="connsiteY14" fmla="*/ 147638 h 311151"/>
                <a:gd name="connsiteX15" fmla="*/ 289040 w 331788"/>
                <a:gd name="connsiteY15" fmla="*/ 158020 h 311151"/>
                <a:gd name="connsiteX16" fmla="*/ 331788 w 331788"/>
                <a:gd name="connsiteY16" fmla="*/ 229395 h 311151"/>
                <a:gd name="connsiteX17" fmla="*/ 250178 w 331788"/>
                <a:gd name="connsiteY17" fmla="*/ 311151 h 311151"/>
                <a:gd name="connsiteX18" fmla="*/ 175044 w 331788"/>
                <a:gd name="connsiteY18" fmla="*/ 260540 h 311151"/>
                <a:gd name="connsiteX19" fmla="*/ 169863 w 331788"/>
                <a:gd name="connsiteY19" fmla="*/ 229395 h 311151"/>
                <a:gd name="connsiteX20" fmla="*/ 250178 w 331788"/>
                <a:gd name="connsiteY20" fmla="*/ 147638 h 311151"/>
                <a:gd name="connsiteX21" fmla="*/ 22336 w 331788"/>
                <a:gd name="connsiteY21" fmla="*/ 44450 h 311151"/>
                <a:gd name="connsiteX22" fmla="*/ 15875 w 331788"/>
                <a:gd name="connsiteY22" fmla="*/ 49630 h 311151"/>
                <a:gd name="connsiteX23" fmla="*/ 15875 w 331788"/>
                <a:gd name="connsiteY23" fmla="*/ 93663 h 311151"/>
                <a:gd name="connsiteX24" fmla="*/ 273050 w 331788"/>
                <a:gd name="connsiteY24" fmla="*/ 93663 h 311151"/>
                <a:gd name="connsiteX25" fmla="*/ 273050 w 331788"/>
                <a:gd name="connsiteY25" fmla="*/ 49630 h 311151"/>
                <a:gd name="connsiteX26" fmla="*/ 267881 w 331788"/>
                <a:gd name="connsiteY26" fmla="*/ 44450 h 311151"/>
                <a:gd name="connsiteX27" fmla="*/ 245911 w 331788"/>
                <a:gd name="connsiteY27" fmla="*/ 44450 h 311151"/>
                <a:gd name="connsiteX28" fmla="*/ 245911 w 331788"/>
                <a:gd name="connsiteY28" fmla="*/ 53515 h 311151"/>
                <a:gd name="connsiteX29" fmla="*/ 231695 w 331788"/>
                <a:gd name="connsiteY29" fmla="*/ 67761 h 311151"/>
                <a:gd name="connsiteX30" fmla="*/ 212310 w 331788"/>
                <a:gd name="connsiteY30" fmla="*/ 67761 h 311151"/>
                <a:gd name="connsiteX31" fmla="*/ 198094 w 331788"/>
                <a:gd name="connsiteY31" fmla="*/ 53515 h 311151"/>
                <a:gd name="connsiteX32" fmla="*/ 198094 w 331788"/>
                <a:gd name="connsiteY32" fmla="*/ 44450 h 311151"/>
                <a:gd name="connsiteX33" fmla="*/ 168370 w 331788"/>
                <a:gd name="connsiteY33" fmla="*/ 44450 h 311151"/>
                <a:gd name="connsiteX34" fmla="*/ 168370 w 331788"/>
                <a:gd name="connsiteY34" fmla="*/ 53515 h 311151"/>
                <a:gd name="connsiteX35" fmla="*/ 154155 w 331788"/>
                <a:gd name="connsiteY35" fmla="*/ 67761 h 311151"/>
                <a:gd name="connsiteX36" fmla="*/ 134770 w 331788"/>
                <a:gd name="connsiteY36" fmla="*/ 67761 h 311151"/>
                <a:gd name="connsiteX37" fmla="*/ 120554 w 331788"/>
                <a:gd name="connsiteY37" fmla="*/ 53515 h 311151"/>
                <a:gd name="connsiteX38" fmla="*/ 120554 w 331788"/>
                <a:gd name="connsiteY38" fmla="*/ 44450 h 311151"/>
                <a:gd name="connsiteX39" fmla="*/ 92123 w 331788"/>
                <a:gd name="connsiteY39" fmla="*/ 44450 h 311151"/>
                <a:gd name="connsiteX40" fmla="*/ 92123 w 331788"/>
                <a:gd name="connsiteY40" fmla="*/ 53515 h 311151"/>
                <a:gd name="connsiteX41" fmla="*/ 77907 w 331788"/>
                <a:gd name="connsiteY41" fmla="*/ 67761 h 311151"/>
                <a:gd name="connsiteX42" fmla="*/ 58522 w 331788"/>
                <a:gd name="connsiteY42" fmla="*/ 67761 h 311151"/>
                <a:gd name="connsiteX43" fmla="*/ 44306 w 331788"/>
                <a:gd name="connsiteY43" fmla="*/ 53515 h 311151"/>
                <a:gd name="connsiteX44" fmla="*/ 44306 w 331788"/>
                <a:gd name="connsiteY44" fmla="*/ 44450 h 311151"/>
                <a:gd name="connsiteX45" fmla="*/ 22336 w 331788"/>
                <a:gd name="connsiteY45" fmla="*/ 44450 h 311151"/>
                <a:gd name="connsiteX46" fmla="*/ 58303 w 331788"/>
                <a:gd name="connsiteY46" fmla="*/ 0 h 311151"/>
                <a:gd name="connsiteX47" fmla="*/ 77737 w 331788"/>
                <a:gd name="connsiteY47" fmla="*/ 0 h 311151"/>
                <a:gd name="connsiteX48" fmla="*/ 91989 w 331788"/>
                <a:gd name="connsiteY48" fmla="*/ 14248 h 311151"/>
                <a:gd name="connsiteX49" fmla="*/ 91989 w 331788"/>
                <a:gd name="connsiteY49" fmla="*/ 29791 h 311151"/>
                <a:gd name="connsiteX50" fmla="*/ 120493 w 331788"/>
                <a:gd name="connsiteY50" fmla="*/ 29791 h 311151"/>
                <a:gd name="connsiteX51" fmla="*/ 120493 w 331788"/>
                <a:gd name="connsiteY51" fmla="*/ 14248 h 311151"/>
                <a:gd name="connsiteX52" fmla="*/ 134745 w 331788"/>
                <a:gd name="connsiteY52" fmla="*/ 0 h 311151"/>
                <a:gd name="connsiteX53" fmla="*/ 154179 w 331788"/>
                <a:gd name="connsiteY53" fmla="*/ 0 h 311151"/>
                <a:gd name="connsiteX54" fmla="*/ 168431 w 331788"/>
                <a:gd name="connsiteY54" fmla="*/ 14248 h 311151"/>
                <a:gd name="connsiteX55" fmla="*/ 168431 w 331788"/>
                <a:gd name="connsiteY55" fmla="*/ 29791 h 311151"/>
                <a:gd name="connsiteX56" fmla="*/ 198231 w 331788"/>
                <a:gd name="connsiteY56" fmla="*/ 29791 h 311151"/>
                <a:gd name="connsiteX57" fmla="*/ 198231 w 331788"/>
                <a:gd name="connsiteY57" fmla="*/ 14248 h 311151"/>
                <a:gd name="connsiteX58" fmla="*/ 212483 w 331788"/>
                <a:gd name="connsiteY58" fmla="*/ 0 h 311151"/>
                <a:gd name="connsiteX59" fmla="*/ 231917 w 331788"/>
                <a:gd name="connsiteY59" fmla="*/ 0 h 311151"/>
                <a:gd name="connsiteX60" fmla="*/ 246170 w 331788"/>
                <a:gd name="connsiteY60" fmla="*/ 14248 h 311151"/>
                <a:gd name="connsiteX61" fmla="*/ 246170 w 331788"/>
                <a:gd name="connsiteY61" fmla="*/ 29791 h 311151"/>
                <a:gd name="connsiteX62" fmla="*/ 268195 w 331788"/>
                <a:gd name="connsiteY62" fmla="*/ 29791 h 311151"/>
                <a:gd name="connsiteX63" fmla="*/ 288925 w 331788"/>
                <a:gd name="connsiteY63" fmla="*/ 50516 h 311151"/>
                <a:gd name="connsiteX64" fmla="*/ 288925 w 331788"/>
                <a:gd name="connsiteY64" fmla="*/ 146366 h 311151"/>
                <a:gd name="connsiteX65" fmla="*/ 286334 w 331788"/>
                <a:gd name="connsiteY65" fmla="*/ 143775 h 311151"/>
                <a:gd name="connsiteX66" fmla="*/ 250056 w 331788"/>
                <a:gd name="connsiteY66" fmla="*/ 137299 h 311151"/>
                <a:gd name="connsiteX67" fmla="*/ 215074 w 331788"/>
                <a:gd name="connsiteY67" fmla="*/ 143775 h 311151"/>
                <a:gd name="connsiteX68" fmla="*/ 185275 w 331788"/>
                <a:gd name="connsiteY68" fmla="*/ 164500 h 311151"/>
                <a:gd name="connsiteX69" fmla="*/ 165840 w 331788"/>
                <a:gd name="connsiteY69" fmla="*/ 192996 h 311151"/>
                <a:gd name="connsiteX70" fmla="*/ 158066 w 331788"/>
                <a:gd name="connsiteY70" fmla="*/ 229264 h 311151"/>
                <a:gd name="connsiteX71" fmla="*/ 163249 w 331788"/>
                <a:gd name="connsiteY71" fmla="*/ 260350 h 311151"/>
                <a:gd name="connsiteX72" fmla="*/ 22025 w 331788"/>
                <a:gd name="connsiteY72" fmla="*/ 260350 h 311151"/>
                <a:gd name="connsiteX73" fmla="*/ 0 w 331788"/>
                <a:gd name="connsiteY73" fmla="*/ 238330 h 311151"/>
                <a:gd name="connsiteX74" fmla="*/ 0 w 331788"/>
                <a:gd name="connsiteY74" fmla="*/ 50516 h 311151"/>
                <a:gd name="connsiteX75" fmla="*/ 22025 w 331788"/>
                <a:gd name="connsiteY75" fmla="*/ 29791 h 311151"/>
                <a:gd name="connsiteX76" fmla="*/ 44051 w 331788"/>
                <a:gd name="connsiteY76" fmla="*/ 29791 h 311151"/>
                <a:gd name="connsiteX77" fmla="*/ 44051 w 331788"/>
                <a:gd name="connsiteY77" fmla="*/ 14248 h 311151"/>
                <a:gd name="connsiteX78" fmla="*/ 58303 w 331788"/>
                <a:gd name="connsiteY78" fmla="*/ 0 h 311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331788" h="311151">
                  <a:moveTo>
                    <a:pt x="249749" y="163513"/>
                  </a:moveTo>
                  <a:cubicBezTo>
                    <a:pt x="245874" y="163513"/>
                    <a:pt x="243291" y="167468"/>
                    <a:pt x="243291" y="171424"/>
                  </a:cubicBezTo>
                  <a:cubicBezTo>
                    <a:pt x="243291" y="171424"/>
                    <a:pt x="243291" y="171424"/>
                    <a:pt x="243291" y="218888"/>
                  </a:cubicBezTo>
                  <a:cubicBezTo>
                    <a:pt x="239417" y="221525"/>
                    <a:pt x="238125" y="225480"/>
                    <a:pt x="238125" y="229435"/>
                  </a:cubicBezTo>
                  <a:cubicBezTo>
                    <a:pt x="238125" y="236027"/>
                    <a:pt x="243291" y="241301"/>
                    <a:pt x="249749" y="241301"/>
                  </a:cubicBezTo>
                  <a:cubicBezTo>
                    <a:pt x="253624" y="241301"/>
                    <a:pt x="257498" y="239983"/>
                    <a:pt x="260081" y="236027"/>
                  </a:cubicBezTo>
                  <a:cubicBezTo>
                    <a:pt x="260081" y="236027"/>
                    <a:pt x="260081" y="236027"/>
                    <a:pt x="288495" y="236027"/>
                  </a:cubicBezTo>
                  <a:lnTo>
                    <a:pt x="307868" y="236027"/>
                  </a:lnTo>
                  <a:cubicBezTo>
                    <a:pt x="311742" y="236027"/>
                    <a:pt x="314325" y="233390"/>
                    <a:pt x="314325" y="229435"/>
                  </a:cubicBezTo>
                  <a:cubicBezTo>
                    <a:pt x="314325" y="225480"/>
                    <a:pt x="311742" y="221525"/>
                    <a:pt x="307868" y="221525"/>
                  </a:cubicBezTo>
                  <a:cubicBezTo>
                    <a:pt x="307868" y="221525"/>
                    <a:pt x="307868" y="221525"/>
                    <a:pt x="260081" y="221525"/>
                  </a:cubicBezTo>
                  <a:cubicBezTo>
                    <a:pt x="258790" y="221525"/>
                    <a:pt x="257498" y="220206"/>
                    <a:pt x="257498" y="218888"/>
                  </a:cubicBezTo>
                  <a:cubicBezTo>
                    <a:pt x="257498" y="218888"/>
                    <a:pt x="257498" y="218888"/>
                    <a:pt x="257498" y="171424"/>
                  </a:cubicBezTo>
                  <a:cubicBezTo>
                    <a:pt x="257498" y="167468"/>
                    <a:pt x="253624" y="163513"/>
                    <a:pt x="249749" y="163513"/>
                  </a:cubicBezTo>
                  <a:close/>
                  <a:moveTo>
                    <a:pt x="250178" y="147638"/>
                  </a:moveTo>
                  <a:cubicBezTo>
                    <a:pt x="264427" y="147638"/>
                    <a:pt x="277381" y="151531"/>
                    <a:pt x="289040" y="158020"/>
                  </a:cubicBezTo>
                  <a:cubicBezTo>
                    <a:pt x="314948" y="172295"/>
                    <a:pt x="331788" y="198249"/>
                    <a:pt x="331788" y="229395"/>
                  </a:cubicBezTo>
                  <a:cubicBezTo>
                    <a:pt x="331788" y="274815"/>
                    <a:pt x="295517" y="311151"/>
                    <a:pt x="250178" y="311151"/>
                  </a:cubicBezTo>
                  <a:cubicBezTo>
                    <a:pt x="216497" y="311151"/>
                    <a:pt x="186703" y="289090"/>
                    <a:pt x="175044" y="260540"/>
                  </a:cubicBezTo>
                  <a:cubicBezTo>
                    <a:pt x="171158" y="250158"/>
                    <a:pt x="169863" y="239776"/>
                    <a:pt x="169863" y="229395"/>
                  </a:cubicBezTo>
                  <a:cubicBezTo>
                    <a:pt x="169863" y="183974"/>
                    <a:pt x="206134" y="147638"/>
                    <a:pt x="250178" y="147638"/>
                  </a:cubicBezTo>
                  <a:close/>
                  <a:moveTo>
                    <a:pt x="22336" y="44450"/>
                  </a:moveTo>
                  <a:cubicBezTo>
                    <a:pt x="18459" y="44450"/>
                    <a:pt x="15875" y="47040"/>
                    <a:pt x="15875" y="49630"/>
                  </a:cubicBezTo>
                  <a:lnTo>
                    <a:pt x="15875" y="93663"/>
                  </a:lnTo>
                  <a:cubicBezTo>
                    <a:pt x="15875" y="93663"/>
                    <a:pt x="15875" y="93663"/>
                    <a:pt x="273050" y="93663"/>
                  </a:cubicBezTo>
                  <a:cubicBezTo>
                    <a:pt x="273050" y="93663"/>
                    <a:pt x="273050" y="93663"/>
                    <a:pt x="273050" y="49630"/>
                  </a:cubicBezTo>
                  <a:cubicBezTo>
                    <a:pt x="273050" y="47040"/>
                    <a:pt x="270466" y="44450"/>
                    <a:pt x="267881" y="44450"/>
                  </a:cubicBezTo>
                  <a:cubicBezTo>
                    <a:pt x="267881" y="44450"/>
                    <a:pt x="267881" y="44450"/>
                    <a:pt x="245911" y="44450"/>
                  </a:cubicBezTo>
                  <a:cubicBezTo>
                    <a:pt x="245911" y="44450"/>
                    <a:pt x="245911" y="44450"/>
                    <a:pt x="245911" y="53515"/>
                  </a:cubicBezTo>
                  <a:cubicBezTo>
                    <a:pt x="245911" y="61286"/>
                    <a:pt x="239449" y="67761"/>
                    <a:pt x="231695" y="67761"/>
                  </a:cubicBezTo>
                  <a:cubicBezTo>
                    <a:pt x="231695" y="67761"/>
                    <a:pt x="231695" y="67761"/>
                    <a:pt x="212310" y="67761"/>
                  </a:cubicBezTo>
                  <a:cubicBezTo>
                    <a:pt x="204556" y="67761"/>
                    <a:pt x="198094" y="61286"/>
                    <a:pt x="198094" y="53515"/>
                  </a:cubicBezTo>
                  <a:cubicBezTo>
                    <a:pt x="198094" y="53515"/>
                    <a:pt x="198094" y="53515"/>
                    <a:pt x="198094" y="44450"/>
                  </a:cubicBezTo>
                  <a:cubicBezTo>
                    <a:pt x="198094" y="44450"/>
                    <a:pt x="198094" y="44450"/>
                    <a:pt x="168370" y="44450"/>
                  </a:cubicBezTo>
                  <a:cubicBezTo>
                    <a:pt x="168370" y="44450"/>
                    <a:pt x="168370" y="44450"/>
                    <a:pt x="168370" y="53515"/>
                  </a:cubicBezTo>
                  <a:cubicBezTo>
                    <a:pt x="168370" y="61286"/>
                    <a:pt x="161909" y="67761"/>
                    <a:pt x="154155" y="67761"/>
                  </a:cubicBezTo>
                  <a:cubicBezTo>
                    <a:pt x="154155" y="67761"/>
                    <a:pt x="154155" y="67761"/>
                    <a:pt x="134770" y="67761"/>
                  </a:cubicBezTo>
                  <a:cubicBezTo>
                    <a:pt x="127016" y="67761"/>
                    <a:pt x="120554" y="61286"/>
                    <a:pt x="120554" y="53515"/>
                  </a:cubicBezTo>
                  <a:cubicBezTo>
                    <a:pt x="120554" y="53515"/>
                    <a:pt x="120554" y="53515"/>
                    <a:pt x="120554" y="44450"/>
                  </a:cubicBezTo>
                  <a:cubicBezTo>
                    <a:pt x="120554" y="44450"/>
                    <a:pt x="120554" y="44450"/>
                    <a:pt x="92123" y="44450"/>
                  </a:cubicBezTo>
                  <a:cubicBezTo>
                    <a:pt x="92123" y="44450"/>
                    <a:pt x="92123" y="44450"/>
                    <a:pt x="92123" y="53515"/>
                  </a:cubicBezTo>
                  <a:cubicBezTo>
                    <a:pt x="92123" y="61286"/>
                    <a:pt x="85661" y="67761"/>
                    <a:pt x="77907" y="67761"/>
                  </a:cubicBezTo>
                  <a:cubicBezTo>
                    <a:pt x="77907" y="67761"/>
                    <a:pt x="77907" y="67761"/>
                    <a:pt x="58522" y="67761"/>
                  </a:cubicBezTo>
                  <a:cubicBezTo>
                    <a:pt x="50768" y="67761"/>
                    <a:pt x="44306" y="61286"/>
                    <a:pt x="44306" y="53515"/>
                  </a:cubicBezTo>
                  <a:cubicBezTo>
                    <a:pt x="44306" y="53515"/>
                    <a:pt x="44306" y="53515"/>
                    <a:pt x="44306" y="44450"/>
                  </a:cubicBezTo>
                  <a:cubicBezTo>
                    <a:pt x="44306" y="44450"/>
                    <a:pt x="44306" y="44450"/>
                    <a:pt x="22336" y="44450"/>
                  </a:cubicBezTo>
                  <a:close/>
                  <a:moveTo>
                    <a:pt x="58303" y="0"/>
                  </a:moveTo>
                  <a:cubicBezTo>
                    <a:pt x="58303" y="0"/>
                    <a:pt x="58303" y="0"/>
                    <a:pt x="77737" y="0"/>
                  </a:cubicBezTo>
                  <a:cubicBezTo>
                    <a:pt x="85511" y="0"/>
                    <a:pt x="91989" y="6476"/>
                    <a:pt x="91989" y="14248"/>
                  </a:cubicBezTo>
                  <a:cubicBezTo>
                    <a:pt x="91989" y="14248"/>
                    <a:pt x="91989" y="14248"/>
                    <a:pt x="91989" y="29791"/>
                  </a:cubicBezTo>
                  <a:cubicBezTo>
                    <a:pt x="91989" y="29791"/>
                    <a:pt x="91989" y="29791"/>
                    <a:pt x="120493" y="29791"/>
                  </a:cubicBezTo>
                  <a:cubicBezTo>
                    <a:pt x="120493" y="29791"/>
                    <a:pt x="120493" y="29791"/>
                    <a:pt x="120493" y="14248"/>
                  </a:cubicBezTo>
                  <a:cubicBezTo>
                    <a:pt x="120493" y="6476"/>
                    <a:pt x="126971" y="0"/>
                    <a:pt x="134745" y="0"/>
                  </a:cubicBezTo>
                  <a:cubicBezTo>
                    <a:pt x="134745" y="0"/>
                    <a:pt x="134745" y="0"/>
                    <a:pt x="154179" y="0"/>
                  </a:cubicBezTo>
                  <a:cubicBezTo>
                    <a:pt x="161953" y="0"/>
                    <a:pt x="168431" y="6476"/>
                    <a:pt x="168431" y="14248"/>
                  </a:cubicBezTo>
                  <a:cubicBezTo>
                    <a:pt x="168431" y="14248"/>
                    <a:pt x="168431" y="14248"/>
                    <a:pt x="168431" y="29791"/>
                  </a:cubicBezTo>
                  <a:cubicBezTo>
                    <a:pt x="168431" y="29791"/>
                    <a:pt x="168431" y="29791"/>
                    <a:pt x="198231" y="29791"/>
                  </a:cubicBezTo>
                  <a:cubicBezTo>
                    <a:pt x="198231" y="29791"/>
                    <a:pt x="198231" y="29791"/>
                    <a:pt x="198231" y="14248"/>
                  </a:cubicBezTo>
                  <a:cubicBezTo>
                    <a:pt x="198231" y="6476"/>
                    <a:pt x="204709" y="0"/>
                    <a:pt x="212483" y="0"/>
                  </a:cubicBezTo>
                  <a:cubicBezTo>
                    <a:pt x="212483" y="0"/>
                    <a:pt x="212483" y="0"/>
                    <a:pt x="231917" y="0"/>
                  </a:cubicBezTo>
                  <a:cubicBezTo>
                    <a:pt x="239691" y="0"/>
                    <a:pt x="246170" y="6476"/>
                    <a:pt x="246170" y="14248"/>
                  </a:cubicBezTo>
                  <a:cubicBezTo>
                    <a:pt x="246170" y="14248"/>
                    <a:pt x="246170" y="14248"/>
                    <a:pt x="246170" y="29791"/>
                  </a:cubicBezTo>
                  <a:cubicBezTo>
                    <a:pt x="246170" y="29791"/>
                    <a:pt x="246170" y="29791"/>
                    <a:pt x="268195" y="29791"/>
                  </a:cubicBezTo>
                  <a:cubicBezTo>
                    <a:pt x="279856" y="29791"/>
                    <a:pt x="288925" y="38858"/>
                    <a:pt x="288925" y="50516"/>
                  </a:cubicBezTo>
                  <a:cubicBezTo>
                    <a:pt x="288925" y="50516"/>
                    <a:pt x="288925" y="50516"/>
                    <a:pt x="288925" y="146366"/>
                  </a:cubicBezTo>
                  <a:cubicBezTo>
                    <a:pt x="288925" y="145071"/>
                    <a:pt x="287630" y="145071"/>
                    <a:pt x="286334" y="143775"/>
                  </a:cubicBezTo>
                  <a:cubicBezTo>
                    <a:pt x="274673" y="139889"/>
                    <a:pt x="263013" y="137299"/>
                    <a:pt x="250056" y="137299"/>
                  </a:cubicBezTo>
                  <a:cubicBezTo>
                    <a:pt x="238396" y="137299"/>
                    <a:pt x="225439" y="139889"/>
                    <a:pt x="215074" y="143775"/>
                  </a:cubicBezTo>
                  <a:cubicBezTo>
                    <a:pt x="203413" y="148956"/>
                    <a:pt x="194344" y="155433"/>
                    <a:pt x="185275" y="164500"/>
                  </a:cubicBezTo>
                  <a:cubicBezTo>
                    <a:pt x="177501" y="172272"/>
                    <a:pt x="169727" y="182634"/>
                    <a:pt x="165840" y="192996"/>
                  </a:cubicBezTo>
                  <a:cubicBezTo>
                    <a:pt x="160658" y="204653"/>
                    <a:pt x="158066" y="216311"/>
                    <a:pt x="158066" y="229264"/>
                  </a:cubicBezTo>
                  <a:cubicBezTo>
                    <a:pt x="158066" y="239626"/>
                    <a:pt x="160658" y="249988"/>
                    <a:pt x="163249" y="260350"/>
                  </a:cubicBezTo>
                  <a:cubicBezTo>
                    <a:pt x="163249" y="260350"/>
                    <a:pt x="163249" y="260350"/>
                    <a:pt x="22025" y="260350"/>
                  </a:cubicBezTo>
                  <a:cubicBezTo>
                    <a:pt x="9069" y="260350"/>
                    <a:pt x="0" y="249988"/>
                    <a:pt x="0" y="238330"/>
                  </a:cubicBezTo>
                  <a:cubicBezTo>
                    <a:pt x="0" y="238330"/>
                    <a:pt x="0" y="238330"/>
                    <a:pt x="0" y="50516"/>
                  </a:cubicBezTo>
                  <a:cubicBezTo>
                    <a:pt x="0" y="38858"/>
                    <a:pt x="9069" y="29791"/>
                    <a:pt x="22025" y="29791"/>
                  </a:cubicBezTo>
                  <a:cubicBezTo>
                    <a:pt x="22025" y="29791"/>
                    <a:pt x="22025" y="29791"/>
                    <a:pt x="44051" y="29791"/>
                  </a:cubicBezTo>
                  <a:cubicBezTo>
                    <a:pt x="44051" y="29791"/>
                    <a:pt x="44051" y="29791"/>
                    <a:pt x="44051" y="14248"/>
                  </a:cubicBezTo>
                  <a:cubicBezTo>
                    <a:pt x="44051" y="6476"/>
                    <a:pt x="50529" y="0"/>
                    <a:pt x="583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17" name="文本框 11">
            <a:extLst>
              <a:ext uri="{FF2B5EF4-FFF2-40B4-BE49-F238E27FC236}">
                <a16:creationId xmlns:a16="http://schemas.microsoft.com/office/drawing/2014/main" id="{C9BD2F7B-3F77-4C00-A03B-0C17F27D1349}"/>
              </a:ext>
            </a:extLst>
          </p:cNvPr>
          <p:cNvSpPr txBox="1"/>
          <p:nvPr/>
        </p:nvSpPr>
        <p:spPr>
          <a:xfrm>
            <a:off x="5088019" y="5310140"/>
            <a:ext cx="3698795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b="1" dirty="0">
                <a:solidFill>
                  <a:schemeClr val="bg2">
                    <a:lumMod val="50000"/>
                  </a:schemeClr>
                </a:solidFill>
                <a:latin typeface="Cambria" panose="02040503050406030204" pitchFamily="18" charset="0"/>
              </a:rPr>
              <a:t>HỌC KỲ I</a:t>
            </a:r>
          </a:p>
        </p:txBody>
      </p:sp>
      <p:sp>
        <p:nvSpPr>
          <p:cNvPr id="20" name="椭圆 13">
            <a:extLst>
              <a:ext uri="{FF2B5EF4-FFF2-40B4-BE49-F238E27FC236}">
                <a16:creationId xmlns:a16="http://schemas.microsoft.com/office/drawing/2014/main" id="{CDAA027D-F144-4D14-B4A5-F6916DF57A23}"/>
              </a:ext>
            </a:extLst>
          </p:cNvPr>
          <p:cNvSpPr/>
          <p:nvPr/>
        </p:nvSpPr>
        <p:spPr>
          <a:xfrm>
            <a:off x="4520692" y="5897645"/>
            <a:ext cx="416937" cy="416934"/>
          </a:xfrm>
          <a:prstGeom prst="ellipse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bg2">
                  <a:lumMod val="50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22" name="椭圆 11"/>
          <p:cNvSpPr/>
          <p:nvPr/>
        </p:nvSpPr>
        <p:spPr>
          <a:xfrm>
            <a:off x="4614254" y="5987353"/>
            <a:ext cx="229812" cy="237518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bg2">
                  <a:lumMod val="50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23" name="文本框 11">
            <a:extLst>
              <a:ext uri="{FF2B5EF4-FFF2-40B4-BE49-F238E27FC236}">
                <a16:creationId xmlns:a16="http://schemas.microsoft.com/office/drawing/2014/main" id="{C9BD2F7B-3F77-4C00-A03B-0C17F27D1349}"/>
              </a:ext>
            </a:extLst>
          </p:cNvPr>
          <p:cNvSpPr txBox="1"/>
          <p:nvPr/>
        </p:nvSpPr>
        <p:spPr>
          <a:xfrm>
            <a:off x="5088019" y="5897645"/>
            <a:ext cx="3698795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b="1" dirty="0">
                <a:solidFill>
                  <a:schemeClr val="bg2">
                    <a:lumMod val="50000"/>
                  </a:schemeClr>
                </a:solidFill>
                <a:latin typeface="Cambria" panose="02040503050406030204" pitchFamily="18" charset="0"/>
              </a:rPr>
              <a:t>KHÓA: </a:t>
            </a:r>
          </a:p>
        </p:txBody>
      </p:sp>
      <p:sp>
        <p:nvSpPr>
          <p:cNvPr id="19" name="文本框 6">
            <a:extLst>
              <a:ext uri="{FF2B5EF4-FFF2-40B4-BE49-F238E27FC236}">
                <a16:creationId xmlns:a16="http://schemas.microsoft.com/office/drawing/2014/main" id="{CEF99411-4709-4D85-A7C3-945C4791A054}"/>
              </a:ext>
            </a:extLst>
          </p:cNvPr>
          <p:cNvSpPr txBox="1"/>
          <p:nvPr/>
        </p:nvSpPr>
        <p:spPr>
          <a:xfrm>
            <a:off x="2004704" y="3057590"/>
            <a:ext cx="8779570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3200" b="1" dirty="0">
                <a:solidFill>
                  <a:srgbClr val="D32F2F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CHƯƠNG 3: KIỂU DỮ LIỆU, BIẾN</a:t>
            </a:r>
          </a:p>
        </p:txBody>
      </p:sp>
    </p:spTree>
    <p:extLst>
      <p:ext uri="{BB962C8B-B14F-4D97-AF65-F5344CB8AC3E}">
        <p14:creationId xmlns:p14="http://schemas.microsoft.com/office/powerpoint/2010/main" val="3671363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audio>
              <p:cMediaNode vol="80000" numSld="999">
                <p:cTn id="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987466"/>
            <a:ext cx="9163240" cy="4955203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u="sng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Ví</a:t>
            </a:r>
            <a:r>
              <a:rPr lang="en-US" sz="2800" b="1" u="sng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US" sz="2800" b="1" u="sng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dụ</a:t>
            </a:r>
            <a:r>
              <a:rPr lang="en-US" sz="2800" b="1" u="sng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</a:t>
            </a:r>
          </a:p>
          <a:p>
            <a:r>
              <a:rPr lang="vi-VN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x = </a:t>
            </a:r>
            <a:r>
              <a:rPr lang="vi-VN" sz="2400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9</a:t>
            </a:r>
            <a:endParaRPr lang="vi-VN" sz="24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vi-VN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y = </a:t>
            </a:r>
            <a:r>
              <a:rPr lang="vi-VN" sz="2400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4</a:t>
            </a:r>
            <a:endParaRPr lang="vi-VN" sz="24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vi-VN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cong = x + y</a:t>
            </a:r>
          </a:p>
          <a:p>
            <a:r>
              <a:rPr lang="vi-VN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tru = x - y</a:t>
            </a:r>
          </a:p>
          <a:p>
            <a:r>
              <a:rPr lang="vi-VN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nhan = x * y</a:t>
            </a:r>
          </a:p>
          <a:p>
            <a:r>
              <a:rPr lang="vi-VN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chia = x / y</a:t>
            </a:r>
          </a:p>
          <a:p>
            <a:r>
              <a:rPr lang="vi-VN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chiaNguyen = x // y</a:t>
            </a:r>
          </a:p>
          <a:p>
            <a:r>
              <a:rPr lang="vi-VN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chiaLayDu = x % y</a:t>
            </a:r>
          </a:p>
          <a:p>
            <a:r>
              <a:rPr lang="vi-VN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soMu = x ** </a:t>
            </a:r>
            <a:r>
              <a:rPr lang="vi-VN" sz="2400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3</a:t>
            </a:r>
            <a:r>
              <a:rPr lang="vi-VN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 </a:t>
            </a:r>
            <a:r>
              <a:rPr lang="vi-VN" sz="2400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 tương đương x*x*x</a:t>
            </a:r>
            <a:endParaRPr lang="vi-VN" sz="24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vi-VN" sz="24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vi-VN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(cong, tru, nhan, chia, chiaNguyen, chiaLayDu, soMu)</a:t>
            </a:r>
            <a:endParaRPr lang="en-US" sz="24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  <a:sym typeface="Wingdings" panose="05000000000000000000" pitchFamily="2" charset="2"/>
              </a:rPr>
              <a:t>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Output: </a:t>
            </a:r>
            <a:r>
              <a:rPr lang="en-US" sz="2400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13 5 36 2.25 2 1 729</a:t>
            </a:r>
            <a:endParaRPr lang="vi-VN" sz="24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7737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987466"/>
            <a:ext cx="9163240" cy="1078821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Phép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gán</a:t>
            </a: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lnSpc>
                <a:spcPct val="120000"/>
              </a:lnSpc>
            </a:pP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" name="Picture 2" descr="Table&#10;&#10;Description automatically generated">
            <a:extLst>
              <a:ext uri="{FF2B5EF4-FFF2-40B4-BE49-F238E27FC236}">
                <a16:creationId xmlns:a16="http://schemas.microsoft.com/office/drawing/2014/main" id="{880CAD19-F835-49FD-891F-8D2CB8D453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2763" y="1642243"/>
            <a:ext cx="8374967" cy="4337708"/>
          </a:xfrm>
          <a:prstGeom prst="rect">
            <a:avLst/>
          </a:prstGeom>
          <a:ln>
            <a:solidFill>
              <a:schemeClr val="accent4">
                <a:lumMod val="20000"/>
                <a:lumOff val="8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337161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987466"/>
            <a:ext cx="9163240" cy="4770537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u="sng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Ví</a:t>
            </a:r>
            <a:r>
              <a:rPr lang="en-US" sz="2800" b="1" u="sng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US" sz="2800" b="1" u="sng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dụ</a:t>
            </a:r>
            <a:r>
              <a:rPr lang="en-US" sz="2800" b="1" u="sng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</a:t>
            </a:r>
          </a:p>
          <a:p>
            <a:r>
              <a:rPr lang="vi-VN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x = </a:t>
            </a:r>
            <a:r>
              <a:rPr lang="vi-VN" sz="2800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10</a:t>
            </a:r>
            <a:endParaRPr lang="vi-VN" sz="28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vi-VN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x += </a:t>
            </a:r>
            <a:r>
              <a:rPr lang="vi-VN" sz="2800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3</a:t>
            </a:r>
            <a:r>
              <a:rPr lang="vi-VN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vi-VN" sz="2800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#tương đương x = x + 3</a:t>
            </a:r>
            <a:endParaRPr lang="vi-VN" sz="28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vi-VN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x -= </a:t>
            </a:r>
            <a:r>
              <a:rPr lang="vi-VN" sz="2800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5</a:t>
            </a:r>
            <a:r>
              <a:rPr lang="vi-VN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vi-VN" sz="2800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#tương đương x = x - 5</a:t>
            </a:r>
            <a:endParaRPr lang="vi-VN" sz="28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vi-VN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x *= </a:t>
            </a:r>
            <a:r>
              <a:rPr lang="vi-VN" sz="2800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2</a:t>
            </a:r>
            <a:r>
              <a:rPr lang="vi-VN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vi-VN" sz="2800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#tương đương x = x * 2</a:t>
            </a:r>
            <a:endParaRPr lang="vi-VN" sz="28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vi-VN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x /= </a:t>
            </a:r>
            <a:r>
              <a:rPr lang="vi-VN" sz="2800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3</a:t>
            </a:r>
            <a:endParaRPr lang="vi-VN" sz="28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vi-VN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x %= </a:t>
            </a:r>
            <a:r>
              <a:rPr lang="vi-VN" sz="2800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3</a:t>
            </a:r>
            <a:endParaRPr lang="vi-VN" sz="28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vi-VN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x //= </a:t>
            </a:r>
            <a:r>
              <a:rPr lang="vi-VN" sz="2800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3</a:t>
            </a:r>
            <a:endParaRPr lang="vi-VN" sz="28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vi-VN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x **= </a:t>
            </a:r>
            <a:r>
              <a:rPr lang="vi-VN" sz="2800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4</a:t>
            </a:r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sym typeface="Wingdings" panose="05000000000000000000" pitchFamily="2" charset="2"/>
              </a:rPr>
              <a:t>output: ?</a:t>
            </a:r>
            <a:endParaRPr lang="en-US" sz="280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endParaRPr lang="vi-VN" sz="24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4033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987466"/>
            <a:ext cx="9163240" cy="1078821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Phép so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sánh</a:t>
            </a: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lnSpc>
                <a:spcPct val="120000"/>
              </a:lnSpc>
            </a:pP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2F5003B-3E3C-4958-963F-53DDF4EA09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1230" y="1607350"/>
            <a:ext cx="8069211" cy="3282702"/>
          </a:xfrm>
          <a:prstGeom prst="rect">
            <a:avLst/>
          </a:prstGeom>
          <a:ln>
            <a:solidFill>
              <a:schemeClr val="accent4">
                <a:lumMod val="20000"/>
                <a:lumOff val="8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211252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987466"/>
            <a:ext cx="9163240" cy="4770537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u="sng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Ví</a:t>
            </a:r>
            <a:r>
              <a:rPr lang="en-US" sz="2800" b="1" u="sng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US" sz="2800" b="1" u="sng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dụ</a:t>
            </a:r>
            <a:r>
              <a:rPr lang="en-US" sz="2800" b="1" u="sng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</a:t>
            </a:r>
          </a:p>
          <a:p>
            <a:r>
              <a:rPr lang="es-E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x = </a:t>
            </a:r>
            <a:r>
              <a:rPr lang="es-ES" sz="2800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6</a:t>
            </a:r>
            <a:endParaRPr lang="es-ES" sz="28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s-E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y = </a:t>
            </a:r>
            <a:r>
              <a:rPr lang="es-ES" sz="2800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5</a:t>
            </a:r>
            <a:endParaRPr lang="es-ES" sz="28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s-ES" sz="2800" b="0" dirty="0" err="1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s-E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(x == y)</a:t>
            </a:r>
          </a:p>
          <a:p>
            <a:r>
              <a:rPr lang="es-ES" sz="2800" b="0" dirty="0" err="1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s-E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(x != y)</a:t>
            </a:r>
          </a:p>
          <a:p>
            <a:r>
              <a:rPr lang="es-ES" sz="2800" b="0" dirty="0" err="1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s-E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(x &gt; y)</a:t>
            </a:r>
          </a:p>
          <a:p>
            <a:r>
              <a:rPr lang="es-ES" sz="2800" b="0" dirty="0" err="1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s-E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(x &lt; y)</a:t>
            </a:r>
          </a:p>
          <a:p>
            <a:r>
              <a:rPr lang="es-ES" sz="2800" b="0" dirty="0" err="1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s-E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(x &gt;= y)</a:t>
            </a:r>
          </a:p>
          <a:p>
            <a:r>
              <a:rPr lang="es-ES" sz="2800" b="0" dirty="0" err="1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s-E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(x &lt;= y)</a:t>
            </a:r>
            <a:br>
              <a:rPr lang="es-E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s-E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sym typeface="Wingdings" panose="05000000000000000000" pitchFamily="2" charset="2"/>
              </a:rPr>
              <a:t>output: </a:t>
            </a:r>
            <a:r>
              <a:rPr lang="da-DK" sz="2800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False True True False True False</a:t>
            </a:r>
            <a:endParaRPr lang="es-ES" sz="28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endParaRPr lang="vi-VN" sz="24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475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987466"/>
            <a:ext cx="9163240" cy="1078821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Toán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tử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logic</a:t>
            </a:r>
          </a:p>
          <a:p>
            <a:pPr lvl="1">
              <a:lnSpc>
                <a:spcPct val="120000"/>
              </a:lnSpc>
            </a:pP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532280AE-5753-4723-B879-377562431C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0478" y="1595506"/>
            <a:ext cx="7480796" cy="1667406"/>
          </a:xfrm>
          <a:prstGeom prst="rect">
            <a:avLst/>
          </a:prstGeom>
          <a:ln>
            <a:solidFill>
              <a:schemeClr val="accent4">
                <a:lumMod val="20000"/>
                <a:lumOff val="80000"/>
              </a:schemeClr>
            </a:solidFill>
          </a:ln>
        </p:spPr>
      </p:pic>
      <p:sp>
        <p:nvSpPr>
          <p:cNvPr id="10" name="矩形 44">
            <a:extLst>
              <a:ext uri="{FF2B5EF4-FFF2-40B4-BE49-F238E27FC236}">
                <a16:creationId xmlns:a16="http://schemas.microsoft.com/office/drawing/2014/main" id="{831FE87B-4E4A-4D82-A5BE-2A15007C9DDA}"/>
              </a:ext>
            </a:extLst>
          </p:cNvPr>
          <p:cNvSpPr/>
          <p:nvPr/>
        </p:nvSpPr>
        <p:spPr>
          <a:xfrm>
            <a:off x="1709322" y="3436080"/>
            <a:ext cx="9163240" cy="1078821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Toán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tử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chỉ định</a:t>
            </a:r>
          </a:p>
          <a:p>
            <a:pPr lvl="1">
              <a:lnSpc>
                <a:spcPct val="120000"/>
              </a:lnSpc>
            </a:pP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6" name="Picture 5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3BB7912B-4759-4301-B0F0-0D5EE65E1E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0477" y="4181109"/>
            <a:ext cx="7480797" cy="1583587"/>
          </a:xfrm>
          <a:prstGeom prst="rect">
            <a:avLst/>
          </a:prstGeom>
          <a:ln>
            <a:solidFill>
              <a:schemeClr val="accent4">
                <a:lumMod val="20000"/>
                <a:lumOff val="8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339174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987466"/>
            <a:ext cx="9163240" cy="4339650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u="sng" dirty="0" err="1">
                <a:solidFill>
                  <a:srgbClr val="000000"/>
                </a:solidFill>
                <a:latin typeface="Courier New" panose="02070309020205020404" pitchFamily="49" charset="0"/>
              </a:rPr>
              <a:t>Ví</a:t>
            </a:r>
            <a:r>
              <a:rPr lang="en-US" sz="2800" b="1" u="sng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b="1" u="sng" dirty="0" err="1">
                <a:solidFill>
                  <a:srgbClr val="000000"/>
                </a:solidFill>
                <a:latin typeface="Courier New" panose="02070309020205020404" pitchFamily="49" charset="0"/>
              </a:rPr>
              <a:t>dụ</a:t>
            </a:r>
            <a:r>
              <a:rPr lang="en-US" sz="2800" b="1" dirty="0">
                <a:solidFill>
                  <a:srgbClr val="000000"/>
                </a:solidFill>
                <a:latin typeface="Courier New" panose="02070309020205020404" pitchFamily="49" charset="0"/>
              </a:rPr>
              <a:t>(and, or, not)</a:t>
            </a:r>
            <a:r>
              <a:rPr lang="en-US" sz="2800" b="1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x = </a:t>
            </a:r>
            <a:r>
              <a:rPr lang="en-US" sz="2800" b="0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True</a:t>
            </a:r>
            <a:endParaRPr lang="en-US" sz="28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y = </a:t>
            </a:r>
            <a:r>
              <a:rPr lang="en-US" sz="2800" b="0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False</a:t>
            </a:r>
            <a:endParaRPr lang="en-US" sz="28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2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(x </a:t>
            </a:r>
            <a:r>
              <a:rPr lang="en-US" sz="2800" b="0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and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y)</a:t>
            </a:r>
          </a:p>
          <a:p>
            <a:r>
              <a:rPr lang="en-US" sz="2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(x </a:t>
            </a:r>
            <a:r>
              <a:rPr lang="en-US" sz="2800" b="0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or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y)</a:t>
            </a:r>
          </a:p>
          <a:p>
            <a:r>
              <a:rPr lang="en-US" sz="2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2800" b="0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not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x)</a:t>
            </a:r>
          </a:p>
          <a:p>
            <a:r>
              <a:rPr lang="en-US" sz="2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2800" b="0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not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y)</a:t>
            </a:r>
          </a:p>
          <a:p>
            <a:br>
              <a:rPr lang="es-E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s-E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sym typeface="Wingdings" panose="05000000000000000000" pitchFamily="2" charset="2"/>
              </a:rPr>
              <a:t>output: </a:t>
            </a:r>
            <a:r>
              <a:rPr lang="en-US" sz="2800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False True False True</a:t>
            </a:r>
            <a:endParaRPr lang="es-ES" sz="28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endParaRPr lang="vi-VN" sz="24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9368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987466"/>
            <a:ext cx="9163240" cy="5201424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u="sng" dirty="0" err="1">
                <a:solidFill>
                  <a:srgbClr val="000000"/>
                </a:solidFill>
                <a:latin typeface="Courier New" panose="02070309020205020404" pitchFamily="49" charset="0"/>
              </a:rPr>
              <a:t>Ví</a:t>
            </a:r>
            <a:r>
              <a:rPr lang="en-US" sz="2800" b="1" u="sng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b="1" u="sng" dirty="0" err="1">
                <a:solidFill>
                  <a:srgbClr val="000000"/>
                </a:solidFill>
                <a:latin typeface="Courier New" panose="02070309020205020404" pitchFamily="49" charset="0"/>
              </a:rPr>
              <a:t>dụ</a:t>
            </a:r>
            <a:r>
              <a:rPr lang="en-US" sz="2800" b="1" dirty="0">
                <a:solidFill>
                  <a:srgbClr val="000000"/>
                </a:solidFill>
                <a:latin typeface="Courier New" panose="02070309020205020404" pitchFamily="49" charset="0"/>
              </a:rPr>
              <a:t>(is, is not)</a:t>
            </a:r>
            <a:r>
              <a:rPr lang="en-US" sz="2800" b="1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x1 = </a:t>
            </a:r>
            <a:r>
              <a:rPr lang="en-US" sz="2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'5'</a:t>
            </a:r>
            <a:endParaRPr lang="en-US" sz="28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y1 = </a:t>
            </a:r>
            <a:r>
              <a:rPr lang="en-US" sz="2800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5</a:t>
            </a:r>
            <a:endParaRPr lang="en-US" sz="28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x2 = </a:t>
            </a:r>
            <a:r>
              <a:rPr lang="en-US" sz="2800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10</a:t>
            </a:r>
            <a:endParaRPr lang="en-US" sz="28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y2 = </a:t>
            </a:r>
            <a:r>
              <a:rPr lang="en-US" sz="2800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10</a:t>
            </a:r>
            <a:endParaRPr lang="en-US" sz="28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b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US" sz="2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(x1 </a:t>
            </a:r>
            <a:r>
              <a:rPr lang="en-US" sz="2800" b="0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is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y1)</a:t>
            </a:r>
          </a:p>
          <a:p>
            <a:r>
              <a:rPr lang="en-US" sz="2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(x2 </a:t>
            </a:r>
            <a:r>
              <a:rPr lang="en-US" sz="2800" b="0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is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y2)</a:t>
            </a:r>
          </a:p>
          <a:p>
            <a:r>
              <a:rPr lang="en-US" sz="2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(x2 </a:t>
            </a:r>
            <a:r>
              <a:rPr lang="en-US" sz="2800" b="0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is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sz="2800" b="0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not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y2)</a:t>
            </a:r>
          </a:p>
          <a:p>
            <a:br>
              <a:rPr lang="es-E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s-E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sym typeface="Wingdings" panose="05000000000000000000" pitchFamily="2" charset="2"/>
              </a:rPr>
              <a:t>output: </a:t>
            </a:r>
            <a:r>
              <a:rPr lang="en-US" sz="2800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False True False</a:t>
            </a:r>
            <a:endParaRPr lang="es-ES" sz="28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endParaRPr lang="vi-VN" sz="24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6421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987466"/>
            <a:ext cx="9163240" cy="1078821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Toán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tử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thành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phần (membership)</a:t>
            </a:r>
          </a:p>
          <a:p>
            <a:pPr lvl="1">
              <a:lnSpc>
                <a:spcPct val="120000"/>
              </a:lnSpc>
            </a:pP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0C96B451-1181-4032-8854-E4E4601E67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5840" y="1666578"/>
            <a:ext cx="8209649" cy="1762422"/>
          </a:xfrm>
          <a:prstGeom prst="rect">
            <a:avLst/>
          </a:prstGeom>
          <a:ln>
            <a:solidFill>
              <a:schemeClr val="accent4">
                <a:lumMod val="20000"/>
                <a:lumOff val="8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228632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987466"/>
            <a:ext cx="9163240" cy="3908762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u="sng" dirty="0" err="1">
                <a:solidFill>
                  <a:srgbClr val="000000"/>
                </a:solidFill>
                <a:latin typeface="Courier New" panose="02070309020205020404" pitchFamily="49" charset="0"/>
              </a:rPr>
              <a:t>Ví</a:t>
            </a:r>
            <a:r>
              <a:rPr lang="en-US" sz="2800" b="1" u="sng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2800" b="1" u="sng" dirty="0" err="1">
                <a:solidFill>
                  <a:srgbClr val="000000"/>
                </a:solidFill>
                <a:latin typeface="Courier New" panose="02070309020205020404" pitchFamily="49" charset="0"/>
              </a:rPr>
              <a:t>dụ</a:t>
            </a:r>
            <a:r>
              <a:rPr lang="en-US" sz="2800" b="1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text = </a:t>
            </a:r>
            <a:r>
              <a:rPr lang="en-US" sz="2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'Hello world'</a:t>
            </a:r>
            <a:endParaRPr lang="en-US" sz="28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2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2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'a'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sz="2800" b="0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in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text)</a:t>
            </a:r>
          </a:p>
          <a:p>
            <a:r>
              <a:rPr lang="en-US" sz="2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2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'w'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sz="2800" b="0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in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text)</a:t>
            </a:r>
          </a:p>
          <a:p>
            <a:r>
              <a:rPr lang="en-US" sz="2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2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'hello'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sz="2800" b="0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in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text)</a:t>
            </a:r>
          </a:p>
          <a:p>
            <a:r>
              <a:rPr lang="en-US" sz="28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28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'Hello'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  <a:r>
              <a:rPr lang="en-US" sz="2800" b="0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in</a:t>
            </a:r>
            <a:r>
              <a:rPr lang="en-U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text)</a:t>
            </a:r>
          </a:p>
          <a:p>
            <a:br>
              <a:rPr lang="es-E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s-ES" sz="28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  <a:sym typeface="Wingdings" panose="05000000000000000000" pitchFamily="2" charset="2"/>
              </a:rPr>
              <a:t>output: </a:t>
            </a:r>
            <a:r>
              <a:rPr lang="en-US" sz="2800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False True False True</a:t>
            </a:r>
            <a:endParaRPr lang="es-ES" sz="28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endParaRPr lang="vi-VN" sz="24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8074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649641" y="2732526"/>
            <a:ext cx="3049233" cy="8309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800" b="1" dirty="0">
                <a:solidFill>
                  <a:schemeClr val="accent1"/>
                </a:solidFill>
                <a:latin typeface="Cambria" panose="02040503050406030204" pitchFamily="18" charset="0"/>
                <a:ea typeface="+mj-ea"/>
                <a:cs typeface="经典综艺体简" panose="02010609000101010101" pitchFamily="49" charset="-122"/>
              </a:rPr>
              <a:t>NỘI DUNG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5763211" y="1705192"/>
            <a:ext cx="3651962" cy="73969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50000"/>
              </a:lnSpc>
            </a:pPr>
            <a:r>
              <a:rPr lang="en-US" altLang="zh-CN" sz="3200" b="1" dirty="0">
                <a:solidFill>
                  <a:schemeClr val="accent2"/>
                </a:solidFill>
                <a:latin typeface="Cambria" panose="02040503050406030204" pitchFamily="18" charset="0"/>
              </a:rPr>
              <a:t>BIẾN (VARIABLES)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5763211" y="3821445"/>
            <a:ext cx="4658391" cy="73969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50000"/>
              </a:lnSpc>
            </a:pPr>
            <a:r>
              <a:rPr lang="en-US" altLang="zh-CN" sz="3200" b="1" dirty="0">
                <a:solidFill>
                  <a:schemeClr val="accent2"/>
                </a:solidFill>
                <a:latin typeface="Cambria" panose="02040503050406030204" pitchFamily="18" charset="0"/>
              </a:rPr>
              <a:t>TOÁN TỬ (OPERATORS)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5763211" y="4561519"/>
            <a:ext cx="1685462" cy="73969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50000"/>
              </a:lnSpc>
            </a:pPr>
            <a:r>
              <a:rPr lang="en-US" altLang="zh-CN" sz="3200" b="1" dirty="0">
                <a:solidFill>
                  <a:schemeClr val="accent2"/>
                </a:solidFill>
                <a:latin typeface="Cambria" panose="02040503050406030204" pitchFamily="18" charset="0"/>
              </a:rPr>
              <a:t>BÀI TẬP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4980214" y="1579931"/>
            <a:ext cx="886781" cy="9014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50000"/>
              </a:lnSpc>
            </a:pPr>
            <a:r>
              <a:rPr lang="en-US" altLang="zh-CN" sz="4000" b="1" i="1" dirty="0">
                <a:solidFill>
                  <a:schemeClr val="accent1"/>
                </a:solidFill>
                <a:latin typeface="Cambria" panose="02040503050406030204" pitchFamily="18" charset="0"/>
              </a:rPr>
              <a:t>01.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4980214" y="3675206"/>
            <a:ext cx="886781" cy="9014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50000"/>
              </a:lnSpc>
            </a:pPr>
            <a:r>
              <a:rPr lang="en-US" altLang="zh-CN" sz="4000" b="1" i="1" dirty="0">
                <a:solidFill>
                  <a:schemeClr val="accent1"/>
                </a:solidFill>
                <a:latin typeface="Cambria" panose="02040503050406030204" pitchFamily="18" charset="0"/>
              </a:rPr>
              <a:t>04.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4980214" y="4404792"/>
            <a:ext cx="886781" cy="9014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50000"/>
              </a:lnSpc>
            </a:pPr>
            <a:r>
              <a:rPr lang="en-US" altLang="zh-CN" sz="4000" b="1" i="1" dirty="0">
                <a:solidFill>
                  <a:schemeClr val="accent1"/>
                </a:solidFill>
                <a:latin typeface="Cambria" panose="02040503050406030204" pitchFamily="18" charset="0"/>
              </a:rPr>
              <a:t>05.</a:t>
            </a:r>
          </a:p>
        </p:txBody>
      </p:sp>
      <p:sp>
        <p:nvSpPr>
          <p:cNvPr id="3" name="文本框 4">
            <a:extLst>
              <a:ext uri="{FF2B5EF4-FFF2-40B4-BE49-F238E27FC236}">
                <a16:creationId xmlns:a16="http://schemas.microsoft.com/office/drawing/2014/main" id="{536C90D0-5F17-45E0-BC15-FBDB7F98ECA7}"/>
              </a:ext>
            </a:extLst>
          </p:cNvPr>
          <p:cNvSpPr txBox="1"/>
          <p:nvPr/>
        </p:nvSpPr>
        <p:spPr>
          <a:xfrm>
            <a:off x="5763211" y="2445266"/>
            <a:ext cx="5529592" cy="73969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50000"/>
              </a:lnSpc>
            </a:pPr>
            <a:r>
              <a:rPr lang="en-US" altLang="zh-CN" sz="3200" b="1" dirty="0">
                <a:solidFill>
                  <a:schemeClr val="accent2"/>
                </a:solidFill>
                <a:latin typeface="Cambria" panose="02040503050406030204" pitchFamily="18" charset="0"/>
              </a:rPr>
              <a:t>KIỂU DỮ LIỆU (DATA TYPES)</a:t>
            </a:r>
          </a:p>
        </p:txBody>
      </p:sp>
      <p:sp>
        <p:nvSpPr>
          <p:cNvPr id="4" name="文本框 15">
            <a:extLst>
              <a:ext uri="{FF2B5EF4-FFF2-40B4-BE49-F238E27FC236}">
                <a16:creationId xmlns:a16="http://schemas.microsoft.com/office/drawing/2014/main" id="{3E5AA055-0E73-430F-9C36-B686DD382A31}"/>
              </a:ext>
            </a:extLst>
          </p:cNvPr>
          <p:cNvSpPr txBox="1"/>
          <p:nvPr/>
        </p:nvSpPr>
        <p:spPr>
          <a:xfrm>
            <a:off x="4980214" y="2309516"/>
            <a:ext cx="886781" cy="9014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50000"/>
              </a:lnSpc>
            </a:pPr>
            <a:r>
              <a:rPr lang="en-US" altLang="zh-CN" sz="4000" b="1" i="1" dirty="0">
                <a:solidFill>
                  <a:schemeClr val="accent1"/>
                </a:solidFill>
                <a:latin typeface="Cambria" panose="02040503050406030204" pitchFamily="18" charset="0"/>
              </a:rPr>
              <a:t>02.</a:t>
            </a:r>
          </a:p>
        </p:txBody>
      </p:sp>
      <p:sp>
        <p:nvSpPr>
          <p:cNvPr id="12" name="文本框 7">
            <a:extLst>
              <a:ext uri="{FF2B5EF4-FFF2-40B4-BE49-F238E27FC236}">
                <a16:creationId xmlns:a16="http://schemas.microsoft.com/office/drawing/2014/main" id="{3AF36BC1-86D8-4135-B97C-3876A356E965}"/>
              </a:ext>
            </a:extLst>
          </p:cNvPr>
          <p:cNvSpPr txBox="1"/>
          <p:nvPr/>
        </p:nvSpPr>
        <p:spPr>
          <a:xfrm>
            <a:off x="5727849" y="3111604"/>
            <a:ext cx="4564263" cy="73969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50000"/>
              </a:lnSpc>
            </a:pPr>
            <a:r>
              <a:rPr lang="en-US" altLang="zh-CN" sz="3200" b="1" dirty="0">
                <a:solidFill>
                  <a:schemeClr val="accent2"/>
                </a:solidFill>
                <a:latin typeface="Cambria" panose="02040503050406030204" pitchFamily="18" charset="0"/>
              </a:rPr>
              <a:t>CHUYỂN KIỂU DỮ LIỆU</a:t>
            </a:r>
          </a:p>
        </p:txBody>
      </p:sp>
      <p:sp>
        <p:nvSpPr>
          <p:cNvPr id="13" name="文本框 16">
            <a:extLst>
              <a:ext uri="{FF2B5EF4-FFF2-40B4-BE49-F238E27FC236}">
                <a16:creationId xmlns:a16="http://schemas.microsoft.com/office/drawing/2014/main" id="{5F122F46-FE20-451A-BDCE-400CF8C36EDB}"/>
              </a:ext>
            </a:extLst>
          </p:cNvPr>
          <p:cNvSpPr txBox="1"/>
          <p:nvPr/>
        </p:nvSpPr>
        <p:spPr>
          <a:xfrm>
            <a:off x="4980214" y="3000900"/>
            <a:ext cx="886781" cy="9014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50000"/>
              </a:lnSpc>
            </a:pPr>
            <a:r>
              <a:rPr lang="en-US" altLang="zh-CN" sz="4000" b="1" i="1" dirty="0">
                <a:solidFill>
                  <a:schemeClr val="accent1"/>
                </a:solidFill>
                <a:latin typeface="Cambria" panose="02040503050406030204" pitchFamily="18" charset="0"/>
              </a:rPr>
              <a:t>03.</a:t>
            </a:r>
          </a:p>
        </p:txBody>
      </p:sp>
    </p:spTree>
    <p:extLst>
      <p:ext uri="{BB962C8B-B14F-4D97-AF65-F5344CB8AC3E}">
        <p14:creationId xmlns:p14="http://schemas.microsoft.com/office/powerpoint/2010/main" val="133809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987466"/>
            <a:ext cx="9163240" cy="1078821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Toán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tử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bitwise</a:t>
            </a: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lnSpc>
                <a:spcPct val="120000"/>
              </a:lnSpc>
            </a:pP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" name="Picture 2" descr="Text, application&#10;&#10;Description automatically generated">
            <a:extLst>
              <a:ext uri="{FF2B5EF4-FFF2-40B4-BE49-F238E27FC236}">
                <a16:creationId xmlns:a16="http://schemas.microsoft.com/office/drawing/2014/main" id="{1B82DA45-96CD-4C6E-8D71-048DC8B6F4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2279" y="1741262"/>
            <a:ext cx="9401454" cy="2525534"/>
          </a:xfrm>
          <a:prstGeom prst="rect">
            <a:avLst/>
          </a:prstGeom>
        </p:spPr>
      </p:pic>
      <p:sp>
        <p:nvSpPr>
          <p:cNvPr id="8" name="矩形 44">
            <a:extLst>
              <a:ext uri="{FF2B5EF4-FFF2-40B4-BE49-F238E27FC236}">
                <a16:creationId xmlns:a16="http://schemas.microsoft.com/office/drawing/2014/main" id="{2FF52760-87BE-4A47-8EA3-803A4AD654D5}"/>
              </a:ext>
            </a:extLst>
          </p:cNvPr>
          <p:cNvSpPr/>
          <p:nvPr/>
        </p:nvSpPr>
        <p:spPr>
          <a:xfrm>
            <a:off x="1661080" y="4596422"/>
            <a:ext cx="9163240" cy="561757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28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(Sinh viên </a:t>
            </a:r>
            <a:r>
              <a:rPr lang="en-US" altLang="zh-CN" sz="2800" i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đọc</a:t>
            </a:r>
            <a:r>
              <a:rPr lang="en-US" altLang="zh-CN" sz="28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thêm, </a:t>
            </a:r>
            <a:r>
              <a:rPr lang="en-US" altLang="zh-CN" sz="2800" i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kiến</a:t>
            </a:r>
            <a:r>
              <a:rPr lang="en-US" altLang="zh-CN" sz="28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i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thức</a:t>
            </a:r>
            <a:r>
              <a:rPr lang="en-US" altLang="zh-CN" sz="28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i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nhập</a:t>
            </a:r>
            <a:r>
              <a:rPr lang="en-US" altLang="zh-CN" sz="28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i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môn</a:t>
            </a:r>
            <a:r>
              <a:rPr lang="en-US" altLang="zh-CN" sz="28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CNTT)</a:t>
            </a:r>
          </a:p>
        </p:txBody>
      </p:sp>
    </p:spTree>
    <p:extLst>
      <p:ext uri="{BB962C8B-B14F-4D97-AF65-F5344CB8AC3E}">
        <p14:creationId xmlns:p14="http://schemas.microsoft.com/office/powerpoint/2010/main" val="35189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1" y="349790"/>
            <a:ext cx="4136228" cy="721592"/>
            <a:chOff x="6096000" y="2068962"/>
            <a:chExt cx="5061857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2602749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4</a:t>
              </a:r>
              <a:r>
                <a:rPr lang="vi-VN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. </a:t>
              </a:r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BÀI TẬP</a:t>
              </a:r>
              <a:endParaRPr lang="vi-VN" altLang="zh-CN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1295585"/>
            <a:ext cx="8905399" cy="5141472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lnSpc>
                <a:spcPct val="120000"/>
              </a:lnSpc>
              <a:buAutoNum type="arabicPeriod"/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Tạo một biến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chứa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tên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của bạn, và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xuất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ra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màn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hình</a:t>
            </a:r>
          </a:p>
          <a:p>
            <a:pPr marL="514350" indent="-514350">
              <a:lnSpc>
                <a:spcPct val="120000"/>
              </a:lnSpc>
              <a:buAutoNum type="arabicPeriod"/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Cho biết biến đó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chứa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kiểu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dữ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liệu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gì</a:t>
            </a:r>
          </a:p>
          <a:p>
            <a:pPr marL="514350" indent="-514350">
              <a:lnSpc>
                <a:spcPct val="120000"/>
              </a:lnSpc>
              <a:buAutoNum type="arabicPeriod"/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Tạo một biến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chứa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tên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lớp, một biến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chứa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mssv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, một biến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chứa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tên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của bạn.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Hãy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xuất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ra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màn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hình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chuỗi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kết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hợp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của 3 biến trên</a:t>
            </a:r>
          </a:p>
          <a:p>
            <a:pPr lvl="1">
              <a:lnSpc>
                <a:spcPct val="120000"/>
              </a:lnSpc>
            </a:pPr>
            <a:r>
              <a:rPr lang="en-US" altLang="zh-CN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Ví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dụ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: Xin </a:t>
            </a:r>
            <a:r>
              <a:rPr lang="en-US" altLang="zh-CN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chào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Nguyễn Văn </a:t>
            </a:r>
            <a:r>
              <a:rPr lang="en-US" altLang="zh-CN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Tèo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, MSSV: 20CT73845, Lop: IT09</a:t>
            </a:r>
          </a:p>
          <a:p>
            <a:pPr marL="514350" indent="-514350">
              <a:lnSpc>
                <a:spcPct val="120000"/>
              </a:lnSpc>
              <a:buFont typeface="+mj-lt"/>
              <a:buAutoNum type="arabicPeriod"/>
            </a:pP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Hãy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khai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báo một biến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chứa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điểm LT, một biến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chứa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điểm TH.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Xuất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ra điểm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tổng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= LT*60% + TH*40%</a:t>
            </a:r>
          </a:p>
          <a:p>
            <a:pPr marL="514350" indent="-514350">
              <a:lnSpc>
                <a:spcPct val="120000"/>
              </a:lnSpc>
              <a:buFont typeface="+mj-lt"/>
              <a:buAutoNum type="arabicPeriod"/>
            </a:pP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Làm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ví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dụ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với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tất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cả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toán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tử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đã học (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bắt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buộc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</a:p>
          <a:p>
            <a:pPr marL="514350" indent="-514350">
              <a:lnSpc>
                <a:spcPct val="120000"/>
              </a:lnSpc>
              <a:buAutoNum type="arabicPeriod"/>
            </a:pP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6623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Quora vs. Wikipedia – Q&amp;A not effective in Social Media ..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856" y="1236757"/>
            <a:ext cx="5037756" cy="4385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8089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1" y="349790"/>
            <a:ext cx="4136229" cy="721592"/>
            <a:chOff x="6096000" y="2068962"/>
            <a:chExt cx="5061857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4935874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1. BIẾN (VARIABLES)</a:t>
              </a:r>
              <a:endParaRPr lang="zh-CN" altLang="en-US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1275703"/>
            <a:ext cx="9163240" cy="3664145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B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iến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dùng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để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chứa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một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giá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trị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nào đó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Để tạo một biến trong Python, ta chỉ cần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gán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giá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trị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cho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biến </a:t>
            </a:r>
            <a:r>
              <a:rPr lang="en-US" altLang="zh-CN" sz="24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(</a:t>
            </a:r>
            <a:r>
              <a:rPr lang="en-US" altLang="zh-CN" sz="2400" i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Tùy</a:t>
            </a:r>
            <a:r>
              <a:rPr lang="en-US" altLang="zh-CN" sz="24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vào </a:t>
            </a:r>
            <a:r>
              <a:rPr lang="en-US" altLang="zh-CN" sz="2400" i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giá</a:t>
            </a:r>
            <a:r>
              <a:rPr lang="en-US" altLang="zh-CN" sz="24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400" i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trị</a:t>
            </a:r>
            <a:r>
              <a:rPr lang="en-US" altLang="zh-CN" sz="24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400" i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gán</a:t>
            </a:r>
            <a:r>
              <a:rPr lang="en-US" altLang="zh-CN" sz="24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vào là gì thì biến </a:t>
            </a:r>
            <a:r>
              <a:rPr lang="en-US" altLang="zh-CN" sz="2400" i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sẽ</a:t>
            </a:r>
            <a:r>
              <a:rPr lang="en-US" altLang="zh-CN" sz="24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có </a:t>
            </a:r>
            <a:r>
              <a:rPr lang="en-US" altLang="zh-CN" sz="2400" b="1" i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kiểu</a:t>
            </a:r>
            <a:r>
              <a:rPr lang="en-US" altLang="zh-CN" sz="2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400" b="1" i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dữ</a:t>
            </a:r>
            <a:r>
              <a:rPr lang="en-US" altLang="zh-CN" sz="2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400" b="1" i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liệu</a:t>
            </a:r>
            <a:r>
              <a:rPr lang="en-US" altLang="zh-CN" sz="2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4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đó)</a:t>
            </a:r>
          </a:p>
          <a:p>
            <a:pPr lvl="1">
              <a:lnSpc>
                <a:spcPct val="120000"/>
              </a:lnSpc>
            </a:pP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Ví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dụ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:</a:t>
            </a:r>
          </a:p>
          <a:p>
            <a:pPr lvl="2">
              <a:lnSpc>
                <a:spcPct val="120000"/>
              </a:lnSpc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ten = “Nguyễn Văn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Tèo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”</a:t>
            </a:r>
          </a:p>
          <a:p>
            <a:pPr lvl="2">
              <a:lnSpc>
                <a:spcPct val="120000"/>
              </a:lnSpc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so1 = 10</a:t>
            </a:r>
          </a:p>
          <a:p>
            <a:pPr lvl="2">
              <a:lnSpc>
                <a:spcPct val="120000"/>
              </a:lnSpc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so2 = 8.7</a:t>
            </a:r>
            <a:endParaRPr lang="en-US" altLang="zh-CN" sz="2800" dirty="0">
              <a:solidFill>
                <a:schemeClr val="accent5"/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2541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1" y="349790"/>
            <a:ext cx="5738302" cy="721592"/>
            <a:chOff x="6096000" y="2068962"/>
            <a:chExt cx="7022451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7022451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2. KIỂU DỮ LIỆU (Data Type)</a:t>
              </a:r>
              <a:endParaRPr lang="zh-CN" altLang="en-US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1116681"/>
            <a:ext cx="9163240" cy="5510804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Trong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bất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kỳ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ngôn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ngữ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lập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trình nào,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kiểu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dữ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liệu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là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vô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cùng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quan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trọng</a:t>
            </a: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Mỗi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kiểu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dữ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liệu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khác nhau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sẽ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có ý nghĩa và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thực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hiện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những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công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việc khác nhau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tùy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vào nhu cầu người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sử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dụng</a:t>
            </a: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Trong Python có các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kiểu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dữ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liệu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như sau:</a:t>
            </a:r>
          </a:p>
          <a:p>
            <a:pPr marL="1371600" lvl="2" indent="-457200">
              <a:lnSpc>
                <a:spcPct val="120000"/>
              </a:lnSpc>
              <a:buFont typeface="Cambria" panose="02040503050406030204" pitchFamily="18" charset="0"/>
              <a:buChar char="+"/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Text Type:	str</a:t>
            </a:r>
          </a:p>
          <a:p>
            <a:pPr marL="1371600" lvl="2" indent="-457200">
              <a:lnSpc>
                <a:spcPct val="120000"/>
              </a:lnSpc>
              <a:buFont typeface="Cambria" panose="02040503050406030204" pitchFamily="18" charset="0"/>
              <a:buChar char="+"/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Numeric Types:	int, float, complex</a:t>
            </a:r>
          </a:p>
          <a:p>
            <a:pPr marL="1371600" lvl="2" indent="-457200">
              <a:lnSpc>
                <a:spcPct val="120000"/>
              </a:lnSpc>
              <a:buFont typeface="Cambria" panose="02040503050406030204" pitchFamily="18" charset="0"/>
              <a:buChar char="+"/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Boolean Type:	bool</a:t>
            </a:r>
          </a:p>
          <a:p>
            <a:pPr marL="1371600" lvl="2" indent="-457200">
              <a:lnSpc>
                <a:spcPct val="120000"/>
              </a:lnSpc>
              <a:buFont typeface="Cambria" panose="02040503050406030204" pitchFamily="18" charset="0"/>
              <a:buChar char="+"/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Sequence Types:	list, tuple, range</a:t>
            </a:r>
          </a:p>
          <a:p>
            <a:pPr marL="1371600" lvl="2" indent="-457200">
              <a:lnSpc>
                <a:spcPct val="120000"/>
              </a:lnSpc>
              <a:buFont typeface="Cambria" panose="02040503050406030204" pitchFamily="18" charset="0"/>
              <a:buChar char="+"/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Mapping Type:	</a:t>
            </a:r>
            <a:r>
              <a:rPr lang="en-US" altLang="zh-CN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dict</a:t>
            </a:r>
            <a:endParaRPr lang="en-US" altLang="zh-CN" sz="2800" b="1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371600" lvl="2" indent="-457200">
              <a:lnSpc>
                <a:spcPct val="120000"/>
              </a:lnSpc>
              <a:buFont typeface="Cambria" panose="02040503050406030204" pitchFamily="18" charset="0"/>
              <a:buChar char="+"/>
            </a:pPr>
            <a:r>
              <a:rPr lang="en-US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….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6866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987466"/>
            <a:ext cx="9163240" cy="2630015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Để biết một biến có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kiểu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dữ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liệu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gì, ta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dùng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hàm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type(</a:t>
            </a:r>
            <a:r>
              <a:rPr lang="en-US" altLang="zh-CN" sz="28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var_name</a:t>
            </a:r>
            <a:r>
              <a:rPr lang="en-US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có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sẵn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trong Python hay còn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gọi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là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những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built-in functions</a:t>
            </a:r>
          </a:p>
          <a:p>
            <a:pPr>
              <a:lnSpc>
                <a:spcPct val="120000"/>
              </a:lnSpc>
            </a:pP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Ví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dụ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:</a:t>
            </a:r>
          </a:p>
          <a:p>
            <a:pPr lvl="1">
              <a:lnSpc>
                <a:spcPct val="120000"/>
              </a:lnSpc>
            </a:pP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5357C3AC-87AB-4D8D-B79B-3B2494BB20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2717" y="3049113"/>
            <a:ext cx="3898648" cy="3141430"/>
          </a:xfrm>
          <a:prstGeom prst="rect">
            <a:avLst/>
          </a:prstGeom>
          <a:ln>
            <a:solidFill>
              <a:schemeClr val="accent4">
                <a:lumMod val="20000"/>
                <a:lumOff val="8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150860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1" y="349790"/>
            <a:ext cx="4955203" cy="721592"/>
            <a:chOff x="6096000" y="2068962"/>
            <a:chExt cx="6064106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6064106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3. CHUYỂN KIỂU DỮ LIỆU</a:t>
              </a:r>
              <a:endParaRPr lang="zh-CN" altLang="en-US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1116681"/>
            <a:ext cx="9163240" cy="4047134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Trong bài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toán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thực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tế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chúng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ta luôn có nhu cầu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chuyển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kiểu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dữ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liệu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từ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dạng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này sang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dạng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kia, và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ngược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lại để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phục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vụ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công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việc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cho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từng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thời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điểm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Trong Python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thực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hiện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điều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đó bằng các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hàm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:</a:t>
            </a:r>
          </a:p>
          <a:p>
            <a:pPr marL="914400" lvl="1" indent="-457200">
              <a:lnSpc>
                <a:spcPct val="120000"/>
              </a:lnSpc>
              <a:buFont typeface="Cambria" panose="02040503050406030204" pitchFamily="18" charset="0"/>
              <a:buChar char="+"/>
            </a:pPr>
            <a:r>
              <a:rPr lang="en-US" altLang="zh-CN" sz="2800" dirty="0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int() – </a:t>
            </a:r>
            <a:r>
              <a:rPr lang="en-US" altLang="zh-CN" sz="2800" dirty="0" err="1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chuyển</a:t>
            </a:r>
            <a:r>
              <a:rPr lang="en-US" altLang="zh-CN" sz="2800" dirty="0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obj sang </a:t>
            </a:r>
            <a:r>
              <a:rPr lang="en-US" altLang="zh-CN" sz="2800" dirty="0" err="1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kiểu</a:t>
            </a:r>
            <a:r>
              <a:rPr lang="en-US" altLang="zh-CN" sz="2800" dirty="0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số</a:t>
            </a:r>
            <a:r>
              <a:rPr lang="en-US" altLang="zh-CN" sz="2800" dirty="0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nguyên</a:t>
            </a:r>
            <a:endParaRPr lang="en-US" altLang="zh-CN" sz="2800" dirty="0">
              <a:solidFill>
                <a:srgbClr val="0070C0"/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914400" lvl="1" indent="-457200">
              <a:lnSpc>
                <a:spcPct val="120000"/>
              </a:lnSpc>
              <a:buFont typeface="Cambria" panose="02040503050406030204" pitchFamily="18" charset="0"/>
              <a:buChar char="+"/>
            </a:pPr>
            <a:r>
              <a:rPr lang="en-US" altLang="zh-CN" sz="2800" dirty="0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float() – </a:t>
            </a:r>
            <a:r>
              <a:rPr lang="en-US" altLang="zh-CN" sz="2800" dirty="0" err="1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chuyển</a:t>
            </a:r>
            <a:r>
              <a:rPr lang="en-US" altLang="zh-CN" sz="2800" dirty="0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obj sang </a:t>
            </a:r>
            <a:r>
              <a:rPr lang="en-US" altLang="zh-CN" sz="2800" dirty="0" err="1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kiểu</a:t>
            </a:r>
            <a:r>
              <a:rPr lang="en-US" altLang="zh-CN" sz="2800" dirty="0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số</a:t>
            </a:r>
            <a:r>
              <a:rPr lang="en-US" altLang="zh-CN" sz="2800" dirty="0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thực</a:t>
            </a:r>
            <a:endParaRPr lang="en-US" altLang="zh-CN" sz="2800" dirty="0">
              <a:solidFill>
                <a:srgbClr val="0070C0"/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914400" lvl="1" indent="-457200">
              <a:lnSpc>
                <a:spcPct val="120000"/>
              </a:lnSpc>
              <a:buFont typeface="Cambria" panose="02040503050406030204" pitchFamily="18" charset="0"/>
              <a:buChar char="+"/>
            </a:pPr>
            <a:r>
              <a:rPr lang="en-US" altLang="zh-CN" sz="2800" dirty="0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str() – </a:t>
            </a:r>
            <a:r>
              <a:rPr lang="en-US" altLang="zh-CN" sz="2800" dirty="0" err="1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chuyển</a:t>
            </a:r>
            <a:r>
              <a:rPr lang="en-US" altLang="zh-CN" sz="2800" dirty="0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obj sang </a:t>
            </a:r>
            <a:r>
              <a:rPr lang="en-US" altLang="zh-CN" sz="2800" dirty="0" err="1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kiểu</a:t>
            </a:r>
            <a:r>
              <a:rPr lang="en-US" altLang="zh-CN" sz="2800" dirty="0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chuỗi</a:t>
            </a:r>
            <a:endParaRPr lang="en-US" altLang="zh-CN" sz="2800" dirty="0">
              <a:solidFill>
                <a:srgbClr val="0070C0"/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6687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987466"/>
            <a:ext cx="9163240" cy="4955203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u="sng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Ví</a:t>
            </a:r>
            <a:r>
              <a:rPr lang="en-US" sz="2800" b="1" u="sng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US" sz="2800" b="1" u="sng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dụ</a:t>
            </a:r>
            <a:r>
              <a:rPr lang="en-US" sz="2800" b="1" u="sng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text1 = </a:t>
            </a:r>
            <a:r>
              <a:rPr lang="en-US" sz="24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'10'</a:t>
            </a:r>
            <a:endParaRPr lang="en-US" sz="24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text2 = </a:t>
            </a:r>
            <a:r>
              <a:rPr lang="en-US" sz="24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'20'</a:t>
            </a:r>
            <a:endParaRPr lang="en-US" sz="24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soNguyen1 = </a:t>
            </a:r>
            <a:r>
              <a:rPr lang="en-US" sz="2400" b="0" dirty="0">
                <a:solidFill>
                  <a:srgbClr val="0070C0"/>
                </a:solidFill>
                <a:effectLst/>
                <a:latin typeface="Courier New" panose="02070309020205020404" pitchFamily="49" charset="0"/>
              </a:rPr>
              <a:t>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(text1)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soNguyen2 = </a:t>
            </a:r>
            <a:r>
              <a:rPr lang="en-US" sz="2400" b="0" dirty="0">
                <a:solidFill>
                  <a:srgbClr val="0070C0"/>
                </a:solidFill>
                <a:effectLst/>
                <a:latin typeface="Courier New" panose="02070309020205020404" pitchFamily="49" charset="0"/>
              </a:rPr>
              <a:t>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(text2)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soThuc1 = </a:t>
            </a:r>
            <a:r>
              <a:rPr lang="en-US" sz="2400" b="0" dirty="0">
                <a:solidFill>
                  <a:srgbClr val="0070C0"/>
                </a:solidFill>
                <a:effectLst/>
                <a:latin typeface="Courier New" panose="02070309020205020404" pitchFamily="49" charset="0"/>
              </a:rPr>
              <a:t>float</a:t>
            </a:r>
            <a:r>
              <a:rPr lang="en-US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'7.5'</a:t>
            </a:r>
            <a:r>
              <a:rPr lang="en-US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soThuc2 = </a:t>
            </a:r>
            <a:r>
              <a:rPr lang="en-US" sz="2400" b="0" dirty="0">
                <a:solidFill>
                  <a:srgbClr val="0070C0"/>
                </a:solidFill>
                <a:effectLst/>
                <a:latin typeface="Courier New" panose="02070309020205020404" pitchFamily="49" charset="0"/>
              </a:rPr>
              <a:t>float</a:t>
            </a:r>
            <a:r>
              <a:rPr lang="en-US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'5.7'</a:t>
            </a:r>
            <a:r>
              <a:rPr lang="en-US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tong = soThuc1 + soThuc2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(text1 + text2)</a:t>
            </a:r>
            <a:endParaRPr lang="en-US" sz="2400" b="0" dirty="0">
              <a:solidFill>
                <a:srgbClr val="795E26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(soNguyen1 + soNguyen2)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(soThuc1 + soThuc2)</a:t>
            </a:r>
          </a:p>
          <a:p>
            <a:r>
              <a:rPr lang="en-US" sz="24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US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24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"kết </a:t>
            </a:r>
            <a:r>
              <a:rPr lang="en-US" sz="2400" b="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quả</a:t>
            </a:r>
            <a:r>
              <a:rPr lang="en-US" sz="24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 là: "</a:t>
            </a:r>
            <a:r>
              <a:rPr lang="en-US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+ </a:t>
            </a:r>
            <a:r>
              <a:rPr lang="en-US" sz="2400" b="0" dirty="0">
                <a:solidFill>
                  <a:srgbClr val="0070C0"/>
                </a:solidFill>
                <a:effectLst/>
                <a:latin typeface="Courier New" panose="02070309020205020404" pitchFamily="49" charset="0"/>
              </a:rPr>
              <a:t>str</a:t>
            </a:r>
            <a:r>
              <a:rPr lang="en-US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(tong))</a:t>
            </a: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  <a:sym typeface="Wingdings" panose="05000000000000000000" pitchFamily="2" charset="2"/>
              </a:rPr>
              <a:t>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Output: </a:t>
            </a:r>
            <a:r>
              <a:rPr lang="en-US" sz="2400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1020 30 13.2 kết </a:t>
            </a:r>
            <a:r>
              <a:rPr lang="en-US" sz="2400" b="0" i="0" dirty="0" err="1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quả</a:t>
            </a:r>
            <a:r>
              <a:rPr lang="en-US" sz="2400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 là: 13.2</a:t>
            </a:r>
            <a:endParaRPr lang="vi-VN" sz="24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149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1" y="349790"/>
            <a:ext cx="5091650" cy="721592"/>
            <a:chOff x="6096000" y="2068962"/>
            <a:chExt cx="6231085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6231085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3. TOÁN TỬ (OPERATORS)</a:t>
              </a:r>
              <a:endParaRPr lang="vi-VN" altLang="zh-CN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1216068"/>
            <a:ext cx="9163240" cy="4181209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Python phân chia các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toán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tử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ra các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nhóm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như sau:</a:t>
            </a:r>
          </a:p>
          <a:p>
            <a:pPr marL="914400" lvl="1" indent="-457200">
              <a:lnSpc>
                <a:spcPct val="120000"/>
              </a:lnSpc>
              <a:buFont typeface="Cambria" panose="02040503050406030204" pitchFamily="18" charset="0"/>
              <a:buChar char="⁺"/>
            </a:pP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Toán tử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toán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học</a:t>
            </a:r>
          </a:p>
          <a:p>
            <a:pPr marL="914400" lvl="1" indent="-457200">
              <a:lnSpc>
                <a:spcPct val="120000"/>
              </a:lnSpc>
              <a:buFont typeface="Cambria" panose="02040503050406030204" pitchFamily="18" charset="0"/>
              <a:buChar char="⁺"/>
            </a:pP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Toán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tử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gán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(phép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gán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  <a:endParaRPr lang="vi-VN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914400" lvl="1" indent="-457200">
              <a:lnSpc>
                <a:spcPct val="120000"/>
              </a:lnSpc>
              <a:buFont typeface="Cambria" panose="02040503050406030204" pitchFamily="18" charset="0"/>
              <a:buChar char="⁺"/>
            </a:pP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Toán tử so sánh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(phép so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sánh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  <a:endParaRPr lang="vi-VN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914400" lvl="1" indent="-457200">
              <a:lnSpc>
                <a:spcPct val="120000"/>
              </a:lnSpc>
              <a:buFont typeface="Cambria" panose="02040503050406030204" pitchFamily="18" charset="0"/>
              <a:buChar char="⁺"/>
            </a:pP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Toán tử logic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(and, or)</a:t>
            </a:r>
            <a:endParaRPr lang="vi-VN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914400" lvl="1" indent="-457200">
              <a:lnSpc>
                <a:spcPct val="120000"/>
              </a:lnSpc>
              <a:buFont typeface="Cambria" panose="02040503050406030204" pitchFamily="18" charset="0"/>
              <a:buChar char="⁺"/>
            </a:pP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Toán tử 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chỉ định (is, is not)</a:t>
            </a:r>
            <a:endParaRPr lang="vi-VN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914400" lvl="1" indent="-457200">
              <a:lnSpc>
                <a:spcPct val="120000"/>
              </a:lnSpc>
              <a:buFont typeface="Cambria" panose="02040503050406030204" pitchFamily="18" charset="0"/>
              <a:buChar char="⁺"/>
            </a:pP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Toán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tử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thành 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phần</a:t>
            </a:r>
            <a:endParaRPr lang="vi-VN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914400" lvl="1" indent="-457200">
              <a:lnSpc>
                <a:spcPct val="120000"/>
              </a:lnSpc>
              <a:buFont typeface="Cambria" panose="02040503050406030204" pitchFamily="18" charset="0"/>
              <a:buChar char="⁺"/>
            </a:pP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Toán tử bitwise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59902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987466"/>
            <a:ext cx="9163240" cy="1078821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Toán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tử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toán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học</a:t>
            </a:r>
          </a:p>
          <a:p>
            <a:pPr lvl="1">
              <a:lnSpc>
                <a:spcPct val="120000"/>
              </a:lnSpc>
            </a:pP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6" name="Picture 5" descr="Table&#10;&#10;Description automatically generated with low confidence">
            <a:extLst>
              <a:ext uri="{FF2B5EF4-FFF2-40B4-BE49-F238E27FC236}">
                <a16:creationId xmlns:a16="http://schemas.microsoft.com/office/drawing/2014/main" id="{A3D8C523-29A1-4DD9-A19C-BE91230786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8527" y="1674089"/>
            <a:ext cx="8768346" cy="4011977"/>
          </a:xfrm>
          <a:prstGeom prst="rect">
            <a:avLst/>
          </a:prstGeom>
          <a:ln>
            <a:solidFill>
              <a:schemeClr val="accent4">
                <a:lumMod val="20000"/>
                <a:lumOff val="8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510544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  <p:tag name="ISPRING_FIRST_PUBLISH" val="1"/>
</p:tagLst>
</file>

<file path=ppt/theme/theme1.xml><?xml version="1.0" encoding="utf-8"?>
<a:theme xmlns:a="http://schemas.openxmlformats.org/drawingml/2006/main" name="包图主题2">
  <a:themeElements>
    <a:clrScheme name="自定义 190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DF213B"/>
      </a:accent1>
      <a:accent2>
        <a:srgbClr val="595959"/>
      </a:accent2>
      <a:accent3>
        <a:srgbClr val="DF213B"/>
      </a:accent3>
      <a:accent4>
        <a:srgbClr val="595959"/>
      </a:accent4>
      <a:accent5>
        <a:srgbClr val="DF213B"/>
      </a:accent5>
      <a:accent6>
        <a:srgbClr val="595959"/>
      </a:accent6>
      <a:hlink>
        <a:srgbClr val="DF213B"/>
      </a:hlink>
      <a:folHlink>
        <a:srgbClr val="954F72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包图主题2" id="{50CFA792-C506-47E4-B272-6A6183483AB3}" vid="{CC1AE437-2F7F-4319-9F22-408F5F8C346F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361F4DA1C04A948A2807DD343316B29" ma:contentTypeVersion="2" ma:contentTypeDescription="Create a new document." ma:contentTypeScope="" ma:versionID="f50fd489a876df9c06eafe9db5f54056">
  <xsd:schema xmlns:xsd="http://www.w3.org/2001/XMLSchema" xmlns:xs="http://www.w3.org/2001/XMLSchema" xmlns:p="http://schemas.microsoft.com/office/2006/metadata/properties" xmlns:ns2="047f56e8-c6d1-49ac-9867-a9509ce7e1bc" targetNamespace="http://schemas.microsoft.com/office/2006/metadata/properties" ma:root="true" ma:fieldsID="15f80468db5a17fa08512c3fb8dca3c2" ns2:_="">
    <xsd:import namespace="047f56e8-c6d1-49ac-9867-a9509ce7e1b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47f56e8-c6d1-49ac-9867-a9509ce7e1b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5257181-7407-433A-8431-25F564C87526}"/>
</file>

<file path=customXml/itemProps2.xml><?xml version="1.0" encoding="utf-8"?>
<ds:datastoreItem xmlns:ds="http://schemas.openxmlformats.org/officeDocument/2006/customXml" ds:itemID="{743E23DE-AB27-4D82-8C31-D22132BF5B58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95F46CE2-98CE-4FAB-8B65-B5DB3D0088A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包图主题2</Template>
  <TotalTime>1338</TotalTime>
  <Words>977</Words>
  <Application>Microsoft Office PowerPoint</Application>
  <PresentationFormat>Widescreen</PresentationFormat>
  <Paragraphs>156</Paragraphs>
  <Slides>22</Slides>
  <Notes>22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等线</vt:lpstr>
      <vt:lpstr>微软雅黑</vt:lpstr>
      <vt:lpstr>Arial</vt:lpstr>
      <vt:lpstr>Calibri</vt:lpstr>
      <vt:lpstr>Cambria</vt:lpstr>
      <vt:lpstr>Courier New</vt:lpstr>
      <vt:lpstr>包图主题2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Giáo trình VLU</dc:title>
  <dc:creator>Trung Nguyen</dc:creator>
  <cp:lastModifiedBy>Nguyễn Văn Trung - Khoa CNTT</cp:lastModifiedBy>
  <cp:revision>52</cp:revision>
  <dcterms:created xsi:type="dcterms:W3CDTF">2017-09-22T08:16:39Z</dcterms:created>
  <dcterms:modified xsi:type="dcterms:W3CDTF">2021-08-12T10:53:28Z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0x0101008361F4DA1C04A948A2807DD343316B29</vt:lpwstr>
  </property>
</Properties>
</file>

<file path=docProps/thumbnail.jpeg>
</file>